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71" r:id="rId7"/>
    <p:sldId id="268" r:id="rId8"/>
    <p:sldId id="261" r:id="rId9"/>
    <p:sldId id="262" r:id="rId10"/>
    <p:sldId id="263" r:id="rId11"/>
    <p:sldId id="275" r:id="rId12"/>
    <p:sldId id="264" r:id="rId13"/>
    <p:sldId id="265" r:id="rId14"/>
    <p:sldId id="266" r:id="rId15"/>
    <p:sldId id="267" r:id="rId16"/>
    <p:sldId id="269" r:id="rId17"/>
    <p:sldId id="270" r:id="rId18"/>
    <p:sldId id="272" r:id="rId19"/>
    <p:sldId id="276" r:id="rId20"/>
    <p:sldId id="273" r:id="rId21"/>
    <p:sldId id="274"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95D"/>
    <a:srgbClr val="929292"/>
    <a:srgbClr val="F9FB9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08" y="-19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0DC9E4C-4367-4841-B907-01748DF9E2BA}"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F10C4F9-685C-4A0B-9A8B-45B1134EE80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585D379-8769-485D-9CB0-F63E0016499F}"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D4B484-1471-4F9E-A28B-1755CEF6BF1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71F55D7-221E-4514-AFBD-8D0AAD64C64C}"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0546774-7EAE-4E1C-BDEF-2949F9E871C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E0C148-E1F3-4C9E-B8A0-F2301BC61F6C}"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BED173A-7736-41A3-9CF0-0EA7F920D8F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FA76F32-BF5E-4C71-A8D3-6FB7A2F369EE}"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168D56-23D2-439B-AB16-EE911EA2CFE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AB9FAB9-363A-4B9F-9D74-FD9C15C987EB}"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1F8D9D-EF55-4ECD-9684-488E1EA2CBA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F6615F0-BABF-498E-8194-37976DB9AEAE}" type="datetimeFigureOut">
              <a:rPr lang="en-US"/>
              <a:pPr>
                <a:defRPr/>
              </a:pPr>
              <a:t>9/1/2010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2921670-37DF-430B-889D-685A76F53F9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D8250C7-2422-44EF-A99A-C86F4E50AF98}" type="datetimeFigureOut">
              <a:rPr lang="en-US"/>
              <a:pPr>
                <a:defRPr/>
              </a:pPr>
              <a:t>9/1/2010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20377F6-B6FF-4460-A88C-F3819913737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29E801C-C19A-4AD4-B836-1D832AF907DB}" type="datetimeFigureOut">
              <a:rPr lang="en-US"/>
              <a:pPr>
                <a:defRPr/>
              </a:pPr>
              <a:t>9/1/2010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6A15C1F-F261-481E-B002-1FBBB1671A5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F80BD74-61B4-4315-B93E-7863E5EE28EF}"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F7A2E8-4E72-47FE-94D2-B32E52BB530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7D9D732-F30E-49D6-A06B-06A310ECB1B8}"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51C091-70C8-4BD6-A0BD-9D44B782C56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21AD9DD-641E-469B-BF0F-E04AE90965D7}" type="datetimeFigureOut">
              <a:rPr lang="en-US"/>
              <a:pPr>
                <a:defRPr/>
              </a:pPr>
              <a:t>9/1/2010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C8A99CE3-4D51-4B11-9D41-35D09FAD848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file:///E:\Instruction%20&amp;%20Technology%20in%20Sec.%20Ed\10%20Run.mp3"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www.facebook.com/photo.php?op=4&amp;view=global&amp;subj=510563000&amp;pid=25920&amp;id=1717163001" TargetMode="External"/><Relationship Id="rId3" Type="http://schemas.openxmlformats.org/officeDocument/2006/relationships/hyperlink" Target="http://www.facebook.com/photo.php?pid=1851575&amp;id=510563000" TargetMode="External"/><Relationship Id="rId7" Type="http://schemas.openxmlformats.org/officeDocument/2006/relationships/image" Target="../media/image43.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hyperlink" Target="http://www.facebook.com/photo.php?pid=1403390&amp;id=510563000" TargetMode="External"/><Relationship Id="rId4" Type="http://schemas.openxmlformats.org/officeDocument/2006/relationships/image" Target="../media/image41.jpeg"/><Relationship Id="rId9" Type="http://schemas.openxmlformats.org/officeDocument/2006/relationships/image" Target="../media/image44.jpeg"/></Relationships>
</file>

<file path=ppt/slides/_rels/slide16.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hyperlink" Target="http://www.facebook.com/photo.php?pid=23256&amp;id=510563000" TargetMode="External"/><Relationship Id="rId7" Type="http://schemas.openxmlformats.org/officeDocument/2006/relationships/hyperlink" Target="http://www.facebook.com/photo.php?pid=23259&amp;id=510563000" TargetMode="External"/><Relationship Id="rId12"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47.jpeg"/><Relationship Id="rId11" Type="http://schemas.openxmlformats.org/officeDocument/2006/relationships/hyperlink" Target="http://www.facebook.com/photo.php?pid=23260&amp;id=510563000" TargetMode="External"/><Relationship Id="rId5" Type="http://schemas.openxmlformats.org/officeDocument/2006/relationships/hyperlink" Target="http://www.facebook.com/photo.php?pid=23257&amp;id=510563000" TargetMode="External"/><Relationship Id="rId10" Type="http://schemas.openxmlformats.org/officeDocument/2006/relationships/image" Target="../media/image49.jpeg"/><Relationship Id="rId4" Type="http://schemas.openxmlformats.org/officeDocument/2006/relationships/image" Target="../media/image46.jpeg"/><Relationship Id="rId9" Type="http://schemas.openxmlformats.org/officeDocument/2006/relationships/hyperlink" Target="http://www.facebook.com/photo.php?pid=6273&amp;id=51056300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www.facebook.com/photo.php?pid=5778&amp;id=510563000" TargetMode="Externa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hyperlink" Target="http://www.facebook.com/photo.php?op=4&amp;view=global&amp;subj=510563000&amp;pid=6640920&amp;id=757975647" TargetMode="External"/><Relationship Id="rId4" Type="http://schemas.openxmlformats.org/officeDocument/2006/relationships/image" Target="../media/image52.jpeg"/></Relationships>
</file>

<file path=ppt/slides/_rels/slide18.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hyperlink" Target="http://www.facebook.com/photo.php?pid=637311&amp;id=510563000" TargetMode="External"/><Relationship Id="rId3" Type="http://schemas.openxmlformats.org/officeDocument/2006/relationships/hyperlink" Target="http://www.facebook.com/photo.php?pid=637290&amp;id=510563000" TargetMode="External"/><Relationship Id="rId7" Type="http://schemas.openxmlformats.org/officeDocument/2006/relationships/hyperlink" Target="http://www.facebook.com/photo.php?pid=637295&amp;id=510563000" TargetMode="External"/><Relationship Id="rId12"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56.jpeg"/><Relationship Id="rId11" Type="http://schemas.openxmlformats.org/officeDocument/2006/relationships/hyperlink" Target="http://www.facebook.com/photo.php?pid=637276&amp;id=510563000" TargetMode="External"/><Relationship Id="rId5" Type="http://schemas.openxmlformats.org/officeDocument/2006/relationships/hyperlink" Target="http://www.facebook.com/photo.php?pid=637322&amp;id=510563000" TargetMode="External"/><Relationship Id="rId10" Type="http://schemas.openxmlformats.org/officeDocument/2006/relationships/image" Target="../media/image58.jpeg"/><Relationship Id="rId4" Type="http://schemas.openxmlformats.org/officeDocument/2006/relationships/image" Target="../media/image55.jpeg"/><Relationship Id="rId9" Type="http://schemas.openxmlformats.org/officeDocument/2006/relationships/hyperlink" Target="http://www.facebook.com/photo.php?pid=637283&amp;id=510563000" TargetMode="External"/><Relationship Id="rId14" Type="http://schemas.openxmlformats.org/officeDocument/2006/relationships/image" Target="../media/image60.jpeg"/></Relationships>
</file>

<file path=ppt/slides/_rels/slide1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facebook.com/photo.php?op=7&amp;view=global&amp;subj=510563000&amp;pid=32733060&amp;id=24404434" TargetMode="External"/><Relationship Id="rId3" Type="http://schemas.openxmlformats.org/officeDocument/2006/relationships/image" Target="../media/image62.jpeg"/><Relationship Id="rId7" Type="http://schemas.openxmlformats.org/officeDocument/2006/relationships/image" Target="../media/image64.jpeg"/><Relationship Id="rId2" Type="http://schemas.openxmlformats.org/officeDocument/2006/relationships/hyperlink" Target="http://www.facebook.com/photo.php?op=3&amp;view=global&amp;subj=510563000&amp;pid=9339855&amp;id=674340135" TargetMode="External"/><Relationship Id="rId1" Type="http://schemas.openxmlformats.org/officeDocument/2006/relationships/slideLayout" Target="../slideLayouts/slideLayout2.xml"/><Relationship Id="rId6" Type="http://schemas.openxmlformats.org/officeDocument/2006/relationships/hyperlink" Target="http://www.facebook.com/photo.php?op=11&amp;view=global&amp;subj=510563000&amp;pid=8081&amp;id=510563000" TargetMode="External"/><Relationship Id="rId11" Type="http://schemas.openxmlformats.org/officeDocument/2006/relationships/image" Target="../media/image66.jpeg"/><Relationship Id="rId5" Type="http://schemas.openxmlformats.org/officeDocument/2006/relationships/image" Target="../media/image63.jpeg"/><Relationship Id="rId10" Type="http://schemas.openxmlformats.org/officeDocument/2006/relationships/hyperlink" Target="http://www.facebook.com/photo.php?op=10&amp;view=global&amp;subj=510563000&amp;pid=31226873&amp;id=24404434" TargetMode="External"/><Relationship Id="rId4" Type="http://schemas.openxmlformats.org/officeDocument/2006/relationships/hyperlink" Target="http://www.facebook.com/photo.php?pid=4942036&amp;id=625061576" TargetMode="External"/><Relationship Id="rId9" Type="http://schemas.openxmlformats.org/officeDocument/2006/relationships/image" Target="../media/image6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facebook.com/photo.php?pid=8081&amp;id=510563000"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hyperlink" Target="http://www.facebook.com/photo.php?pid=8082&amp;id=51056300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5.jpeg"/><Relationship Id="rId2" Type="http://schemas.openxmlformats.org/officeDocument/2006/relationships/hyperlink" Target="http://1.bp.blogspot.com/_URi3ALe3n4w/TFbPd0tpF-I/AAAAAAAAGLs/mK3hjlxUrNo/s1600/DSC_0141.JPG" TargetMode="External"/><Relationship Id="rId1" Type="http://schemas.openxmlformats.org/officeDocument/2006/relationships/slideLayout" Target="../slideLayouts/slideLayout2.xml"/><Relationship Id="rId6" Type="http://schemas.openxmlformats.org/officeDocument/2006/relationships/hyperlink" Target="http://www.facebook.com/photo.php?op=4&amp;view=global&amp;subj=100000600904348&amp;pid=3833193&amp;id=599532761" TargetMode="External"/><Relationship Id="rId5" Type="http://schemas.openxmlformats.org/officeDocument/2006/relationships/image" Target="../media/image14.jpeg"/><Relationship Id="rId4" Type="http://schemas.openxmlformats.org/officeDocument/2006/relationships/hyperlink" Target="http://www.facebook.com/photo.php?op=5&amp;view=global&amp;subj=100000600904348&amp;pid=3491832&amp;id=72014548718"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7000">
              <a:schemeClr val="accent2">
                <a:lumMod val="75000"/>
                <a:alpha val="97000"/>
              </a:schemeClr>
            </a:gs>
            <a:gs pos="100000">
              <a:schemeClr val="accent1">
                <a:tint val="44500"/>
                <a:satMod val="160000"/>
              </a:schemeClr>
            </a:gs>
            <a:gs pos="74000">
              <a:schemeClr val="accent1">
                <a:tint val="23500"/>
                <a:satMod val="160000"/>
              </a:schemeClr>
            </a:gs>
            <a:gs pos="74000">
              <a:schemeClr val="accent1">
                <a:tint val="23500"/>
                <a:satMod val="160000"/>
              </a:schemeClr>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2133600"/>
            <a:ext cx="6934200" cy="1470025"/>
          </a:xfrm>
        </p:spPr>
        <p:txBody>
          <a:bodyPr rtlCol="0">
            <a:normAutofit/>
          </a:bodyPr>
          <a:lstStyle/>
          <a:p>
            <a:pPr fontAlgn="auto">
              <a:spcAft>
                <a:spcPts val="0"/>
              </a:spcAft>
              <a:defRPr/>
            </a:pPr>
            <a:r>
              <a:rPr lang="en-US" b="1" dirty="0" smtClean="0">
                <a:solidFill>
                  <a:schemeClr val="accent2">
                    <a:lumMod val="75000"/>
                  </a:schemeClr>
                </a:solidFill>
                <a:latin typeface="Britannic Bold" pitchFamily="34" charset="0"/>
              </a:rPr>
              <a:t>From America’s Heartland to the city of Brotherly love</a:t>
            </a:r>
            <a:endParaRPr lang="en-US" b="1" dirty="0">
              <a:solidFill>
                <a:schemeClr val="accent2">
                  <a:lumMod val="75000"/>
                </a:schemeClr>
              </a:solidFill>
              <a:latin typeface="Britannic Bold" pitchFamily="34" charset="0"/>
            </a:endParaRPr>
          </a:p>
        </p:txBody>
      </p:sp>
      <p:sp>
        <p:nvSpPr>
          <p:cNvPr id="3" name="Subtitle 2"/>
          <p:cNvSpPr>
            <a:spLocks noGrp="1"/>
          </p:cNvSpPr>
          <p:nvPr>
            <p:ph type="subTitle" idx="1"/>
          </p:nvPr>
        </p:nvSpPr>
        <p:spPr>
          <a:xfrm>
            <a:off x="1371600" y="4800600"/>
            <a:ext cx="6400800" cy="1752600"/>
          </a:xfrm>
        </p:spPr>
        <p:txBody>
          <a:bodyPr rtlCol="0">
            <a:normAutofit/>
          </a:bodyPr>
          <a:lstStyle/>
          <a:p>
            <a:pPr fontAlgn="auto">
              <a:spcAft>
                <a:spcPts val="0"/>
              </a:spcAft>
              <a:defRPr/>
            </a:pPr>
            <a:r>
              <a:rPr lang="en-US" dirty="0" smtClean="0">
                <a:solidFill>
                  <a:schemeClr val="accent2">
                    <a:lumMod val="75000"/>
                  </a:schemeClr>
                </a:solidFill>
                <a:latin typeface="Britannic Bold" pitchFamily="34" charset="0"/>
              </a:rPr>
              <a:t>Nathan C. </a:t>
            </a:r>
            <a:r>
              <a:rPr lang="en-US" dirty="0" err="1" smtClean="0">
                <a:solidFill>
                  <a:schemeClr val="accent2">
                    <a:lumMod val="75000"/>
                  </a:schemeClr>
                </a:solidFill>
                <a:latin typeface="Britannic Bold" pitchFamily="34" charset="0"/>
              </a:rPr>
              <a:t>Branine</a:t>
            </a:r>
            <a:endParaRPr lang="en-US" dirty="0" smtClean="0">
              <a:solidFill>
                <a:schemeClr val="accent2">
                  <a:lumMod val="75000"/>
                </a:schemeClr>
              </a:solidFill>
              <a:latin typeface="Britannic Bold" pitchFamily="34" charset="0"/>
            </a:endParaRPr>
          </a:p>
          <a:p>
            <a:pPr fontAlgn="auto">
              <a:spcAft>
                <a:spcPts val="0"/>
              </a:spcAft>
              <a:defRPr/>
            </a:pPr>
            <a:r>
              <a:rPr lang="en-US" dirty="0" smtClean="0">
                <a:solidFill>
                  <a:schemeClr val="accent2">
                    <a:lumMod val="75000"/>
                  </a:schemeClr>
                </a:solidFill>
                <a:latin typeface="Britannic Bold" pitchFamily="34" charset="0"/>
              </a:rPr>
              <a:t>EDUS 515</a:t>
            </a:r>
            <a:endParaRPr lang="en-US" dirty="0">
              <a:solidFill>
                <a:schemeClr val="accent2">
                  <a:lumMod val="75000"/>
                </a:schemeClr>
              </a:solidFill>
              <a:latin typeface="Britannic Bold" pitchFamily="34" charset="0"/>
            </a:endParaRPr>
          </a:p>
        </p:txBody>
      </p:sp>
      <p:pic>
        <p:nvPicPr>
          <p:cNvPr id="4" name="10 Run.mp3">
            <a:hlinkClick r:id="" action="ppaction://media"/>
          </p:cNvPr>
          <p:cNvPicPr>
            <a:picLocks noRot="1" noChangeAspect="1"/>
          </p:cNvPicPr>
          <p:nvPr>
            <a:audioFile r:link="rId1"/>
          </p:nvPr>
        </p:nvPicPr>
        <p:blipFill>
          <a:blip r:embed="rId3" cstate="print"/>
          <a:stretch>
            <a:fillRect/>
          </a:stretch>
        </p:blipFill>
        <p:spPr>
          <a:xfrm>
            <a:off x="8839200" y="6019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par>
                                <p:cTn id="14" presetID="1" presetClass="mediacall" presetSubtype="0" fill="hold" nodeType="withEffect">
                                  <p:stCondLst>
                                    <p:cond delay="0"/>
                                  </p:stCondLst>
                                  <p:childTnLst>
                                    <p:cmd type="call" cmd="playFrom(0.0)">
                                      <p:cBhvr>
                                        <p:cTn id="15"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1"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bright="52000"/>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And spent my summers &amp; spring breaks traveling…</a:t>
            </a:r>
            <a:endParaRPr lang="en-US" b="1" dirty="0"/>
          </a:p>
        </p:txBody>
      </p:sp>
      <p:sp>
        <p:nvSpPr>
          <p:cNvPr id="22530" name="TextBox 3"/>
          <p:cNvSpPr txBox="1">
            <a:spLocks noChangeArrowheads="1"/>
          </p:cNvSpPr>
          <p:nvPr/>
        </p:nvSpPr>
        <p:spPr bwMode="auto">
          <a:xfrm>
            <a:off x="0" y="1447800"/>
            <a:ext cx="4267200" cy="488950"/>
          </a:xfrm>
          <a:prstGeom prst="rect">
            <a:avLst/>
          </a:prstGeom>
          <a:noFill/>
          <a:ln w="9525">
            <a:noFill/>
            <a:miter lim="800000"/>
            <a:headEnd/>
            <a:tailEnd/>
          </a:ln>
        </p:spPr>
        <p:txBody>
          <a:bodyPr>
            <a:spAutoFit/>
          </a:bodyPr>
          <a:lstStyle/>
          <a:p>
            <a:pPr algn="ctr"/>
            <a:r>
              <a:rPr lang="en-US" sz="2600" b="1" dirty="0">
                <a:latin typeface="Calibri" pitchFamily="34" charset="0"/>
              </a:rPr>
              <a:t>Throughout North America…</a:t>
            </a:r>
          </a:p>
        </p:txBody>
      </p:sp>
      <p:sp>
        <p:nvSpPr>
          <p:cNvPr id="22531" name="TextBox 4"/>
          <p:cNvSpPr txBox="1">
            <a:spLocks noChangeArrowheads="1"/>
          </p:cNvSpPr>
          <p:nvPr/>
        </p:nvSpPr>
        <p:spPr bwMode="auto">
          <a:xfrm>
            <a:off x="5791200" y="3352800"/>
            <a:ext cx="3048000" cy="553998"/>
          </a:xfrm>
          <a:prstGeom prst="rect">
            <a:avLst/>
          </a:prstGeom>
          <a:noFill/>
          <a:ln w="9525">
            <a:noFill/>
            <a:miter lim="800000"/>
            <a:headEnd/>
            <a:tailEnd/>
          </a:ln>
        </p:spPr>
        <p:txBody>
          <a:bodyPr>
            <a:spAutoFit/>
          </a:bodyPr>
          <a:lstStyle/>
          <a:p>
            <a:pPr algn="ctr"/>
            <a:r>
              <a:rPr lang="en-US" sz="3000" b="1" dirty="0">
                <a:solidFill>
                  <a:srgbClr val="7030A0"/>
                </a:solidFill>
                <a:latin typeface="Calibri" pitchFamily="34" charset="0"/>
              </a:rPr>
              <a:t>Banff, Alberta</a:t>
            </a:r>
          </a:p>
        </p:txBody>
      </p:sp>
      <p:sp>
        <p:nvSpPr>
          <p:cNvPr id="22532" name="TextBox 5"/>
          <p:cNvSpPr txBox="1">
            <a:spLocks noChangeArrowheads="1"/>
          </p:cNvSpPr>
          <p:nvPr/>
        </p:nvSpPr>
        <p:spPr bwMode="auto">
          <a:xfrm>
            <a:off x="990600" y="5867400"/>
            <a:ext cx="3048000" cy="549275"/>
          </a:xfrm>
          <a:prstGeom prst="rect">
            <a:avLst/>
          </a:prstGeom>
          <a:noFill/>
          <a:ln w="9525">
            <a:noFill/>
            <a:miter lim="800000"/>
            <a:headEnd/>
            <a:tailEnd/>
          </a:ln>
        </p:spPr>
        <p:txBody>
          <a:bodyPr>
            <a:spAutoFit/>
          </a:bodyPr>
          <a:lstStyle/>
          <a:p>
            <a:pPr algn="ctr"/>
            <a:r>
              <a:rPr lang="en-US" sz="3000" b="1" dirty="0" err="1" smtClean="0">
                <a:solidFill>
                  <a:srgbClr val="7030A0"/>
                </a:solidFill>
                <a:latin typeface="Calibri" pitchFamily="34" charset="0"/>
              </a:rPr>
              <a:t>Kenora</a:t>
            </a:r>
            <a:r>
              <a:rPr lang="en-US" sz="3000" b="1" dirty="0" smtClean="0">
                <a:solidFill>
                  <a:srgbClr val="7030A0"/>
                </a:solidFill>
                <a:latin typeface="Calibri" pitchFamily="34" charset="0"/>
              </a:rPr>
              <a:t>, Ontario </a:t>
            </a:r>
            <a:endParaRPr lang="en-US" sz="3000" b="1" dirty="0">
              <a:solidFill>
                <a:srgbClr val="7030A0"/>
              </a:solidFill>
              <a:latin typeface="Calibri" pitchFamily="34" charset="0"/>
            </a:endParaRPr>
          </a:p>
        </p:txBody>
      </p:sp>
      <p:pic>
        <p:nvPicPr>
          <p:cNvPr id="22536" name="Picture 8" descr="Mammoth Muskie Dwarfs Drama Team"/>
          <p:cNvPicPr>
            <a:picLocks noChangeAspect="1" noChangeArrowheads="1"/>
          </p:cNvPicPr>
          <p:nvPr/>
        </p:nvPicPr>
        <p:blipFill>
          <a:blip r:embed="rId3" cstate="print"/>
          <a:srcRect/>
          <a:stretch>
            <a:fillRect/>
          </a:stretch>
        </p:blipFill>
        <p:spPr bwMode="auto">
          <a:xfrm>
            <a:off x="2438400" y="2133600"/>
            <a:ext cx="2800350" cy="3733800"/>
          </a:xfrm>
          <a:prstGeom prst="rect">
            <a:avLst/>
          </a:prstGeom>
          <a:noFill/>
        </p:spPr>
      </p:pic>
      <p:pic>
        <p:nvPicPr>
          <p:cNvPr id="22537" name="Picture 9" descr="Proclaimers on the Rocks"/>
          <p:cNvPicPr>
            <a:picLocks noChangeAspect="1" noChangeArrowheads="1"/>
          </p:cNvPicPr>
          <p:nvPr/>
        </p:nvPicPr>
        <p:blipFill>
          <a:blip r:embed="rId4" cstate="print"/>
          <a:srcRect/>
          <a:stretch>
            <a:fillRect/>
          </a:stretch>
        </p:blipFill>
        <p:spPr bwMode="auto">
          <a:xfrm>
            <a:off x="0" y="2590800"/>
            <a:ext cx="2971800" cy="2228850"/>
          </a:xfrm>
          <a:prstGeom prst="rect">
            <a:avLst/>
          </a:prstGeom>
          <a:noFill/>
        </p:spPr>
      </p:pic>
      <p:pic>
        <p:nvPicPr>
          <p:cNvPr id="22538" name="Picture 10" descr="20 Now We Are"/>
          <p:cNvPicPr>
            <a:picLocks noChangeAspect="1" noChangeArrowheads="1"/>
          </p:cNvPicPr>
          <p:nvPr/>
        </p:nvPicPr>
        <p:blipFill>
          <a:blip r:embed="rId5" cstate="print"/>
          <a:srcRect/>
          <a:stretch>
            <a:fillRect/>
          </a:stretch>
        </p:blipFill>
        <p:spPr bwMode="auto">
          <a:xfrm>
            <a:off x="5410200" y="4057650"/>
            <a:ext cx="3733800" cy="28003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box(in)">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ox(in)">
                                      <p:cBhvr>
                                        <p:cTn id="12" dur="500"/>
                                        <p:tgtEl>
                                          <p:spTgt spid="22532"/>
                                        </p:tgtEl>
                                      </p:cBhvr>
                                    </p:animEffect>
                                  </p:childTnLst>
                                </p:cTn>
                              </p:par>
                              <p:par>
                                <p:cTn id="13" presetID="4" presetClass="entr" presetSubtype="16" fill="hold" nodeType="withEffect">
                                  <p:stCondLst>
                                    <p:cond delay="0"/>
                                  </p:stCondLst>
                                  <p:childTnLst>
                                    <p:set>
                                      <p:cBhvr>
                                        <p:cTn id="14" dur="1" fill="hold">
                                          <p:stCondLst>
                                            <p:cond delay="0"/>
                                          </p:stCondLst>
                                        </p:cTn>
                                        <p:tgtEl>
                                          <p:spTgt spid="22536"/>
                                        </p:tgtEl>
                                        <p:attrNameLst>
                                          <p:attrName>style.visibility</p:attrName>
                                        </p:attrNameLst>
                                      </p:cBhvr>
                                      <p:to>
                                        <p:strVal val="visible"/>
                                      </p:to>
                                    </p:set>
                                    <p:animEffect transition="in" filter="box(in)">
                                      <p:cBhvr>
                                        <p:cTn id="15" dur="500"/>
                                        <p:tgtEl>
                                          <p:spTgt spid="22536"/>
                                        </p:tgtEl>
                                      </p:cBhvr>
                                    </p:animEffect>
                                  </p:childTnLst>
                                </p:cTn>
                              </p:par>
                              <p:par>
                                <p:cTn id="16" presetID="4" presetClass="entr" presetSubtype="16" fill="hold" nodeType="withEffect">
                                  <p:stCondLst>
                                    <p:cond delay="0"/>
                                  </p:stCondLst>
                                  <p:childTnLst>
                                    <p:set>
                                      <p:cBhvr>
                                        <p:cTn id="17" dur="1" fill="hold">
                                          <p:stCondLst>
                                            <p:cond delay="0"/>
                                          </p:stCondLst>
                                        </p:cTn>
                                        <p:tgtEl>
                                          <p:spTgt spid="22537"/>
                                        </p:tgtEl>
                                        <p:attrNameLst>
                                          <p:attrName>style.visibility</p:attrName>
                                        </p:attrNameLst>
                                      </p:cBhvr>
                                      <p:to>
                                        <p:strVal val="visible"/>
                                      </p:to>
                                    </p:set>
                                    <p:animEffect transition="in" filter="box(in)">
                                      <p:cBhvr>
                                        <p:cTn id="18" dur="500"/>
                                        <p:tgtEl>
                                          <p:spTgt spid="2253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22531"/>
                                        </p:tgtEl>
                                        <p:attrNameLst>
                                          <p:attrName>style.visibility</p:attrName>
                                        </p:attrNameLst>
                                      </p:cBhvr>
                                      <p:to>
                                        <p:strVal val="visible"/>
                                      </p:to>
                                    </p:set>
                                    <p:animEffect transition="in" filter="checkerboard(across)">
                                      <p:cBhvr>
                                        <p:cTn id="23" dur="500"/>
                                        <p:tgtEl>
                                          <p:spTgt spid="22531"/>
                                        </p:tgtEl>
                                      </p:cBhvr>
                                    </p:animEffect>
                                  </p:childTnLst>
                                </p:cTn>
                              </p:par>
                              <p:par>
                                <p:cTn id="24" presetID="5" presetClass="entr" presetSubtype="10" fill="hold" nodeType="withEffect">
                                  <p:stCondLst>
                                    <p:cond delay="0"/>
                                  </p:stCondLst>
                                  <p:childTnLst>
                                    <p:set>
                                      <p:cBhvr>
                                        <p:cTn id="25" dur="1" fill="hold">
                                          <p:stCondLst>
                                            <p:cond delay="0"/>
                                          </p:stCondLst>
                                        </p:cTn>
                                        <p:tgtEl>
                                          <p:spTgt spid="22538"/>
                                        </p:tgtEl>
                                        <p:attrNameLst>
                                          <p:attrName>style.visibility</p:attrName>
                                        </p:attrNameLst>
                                      </p:cBhvr>
                                      <p:to>
                                        <p:strVal val="visible"/>
                                      </p:to>
                                    </p:set>
                                    <p:animEffect transition="in" filter="checkerboard(across)">
                                      <p:cBhvr>
                                        <p:cTn id="26" dur="5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FFC95D">
                <a:gamma/>
                <a:shade val="46275"/>
                <a:invGamma/>
              </a:srgbClr>
            </a:gs>
            <a:gs pos="100000">
              <a:srgbClr val="FFC95D"/>
            </a:gs>
          </a:gsLst>
          <a:path path="shape">
            <a:fillToRect l="50000" t="50000" r="50000" b="50000"/>
          </a:path>
        </a:gradFill>
        <a:effectLst/>
      </p:bgPr>
    </p:bg>
    <p:spTree>
      <p:nvGrpSpPr>
        <p:cNvPr id="1" name=""/>
        <p:cNvGrpSpPr/>
        <p:nvPr/>
      </p:nvGrpSpPr>
      <p:grpSpPr>
        <a:xfrm>
          <a:off x="0" y="0"/>
          <a:ext cx="0" cy="0"/>
          <a:chOff x="0" y="0"/>
          <a:chExt cx="0" cy="0"/>
        </a:xfrm>
      </p:grpSpPr>
      <p:pic>
        <p:nvPicPr>
          <p:cNvPr id="32775" name="Picture 7" descr="89 Don't You Agree"/>
          <p:cNvPicPr>
            <a:picLocks noChangeAspect="1" noChangeArrowheads="1"/>
          </p:cNvPicPr>
          <p:nvPr/>
        </p:nvPicPr>
        <p:blipFill>
          <a:blip r:embed="rId2" cstate="print"/>
          <a:srcRect/>
          <a:stretch>
            <a:fillRect/>
          </a:stretch>
        </p:blipFill>
        <p:spPr bwMode="auto">
          <a:xfrm>
            <a:off x="4953000" y="609600"/>
            <a:ext cx="4191000" cy="5867400"/>
          </a:xfrm>
          <a:prstGeom prst="rect">
            <a:avLst/>
          </a:prstGeom>
          <a:noFill/>
        </p:spPr>
      </p:pic>
      <p:pic>
        <p:nvPicPr>
          <p:cNvPr id="32773" name="Picture 5" descr="P6170459"/>
          <p:cNvPicPr>
            <a:picLocks noChangeAspect="1" noChangeArrowheads="1"/>
          </p:cNvPicPr>
          <p:nvPr/>
        </p:nvPicPr>
        <p:blipFill>
          <a:blip r:embed="rId3" cstate="print">
            <a:lum bright="24000"/>
          </a:blip>
          <a:srcRect t="14441" b="4694"/>
          <a:stretch>
            <a:fillRect/>
          </a:stretch>
        </p:blipFill>
        <p:spPr bwMode="auto">
          <a:xfrm>
            <a:off x="228600" y="533400"/>
            <a:ext cx="4495800" cy="2957513"/>
          </a:xfrm>
          <a:prstGeom prst="rect">
            <a:avLst/>
          </a:prstGeom>
          <a:noFill/>
        </p:spPr>
      </p:pic>
      <p:sp>
        <p:nvSpPr>
          <p:cNvPr id="32772" name="TextBox 6"/>
          <p:cNvSpPr txBox="1">
            <a:spLocks noChangeArrowheads="1"/>
          </p:cNvSpPr>
          <p:nvPr/>
        </p:nvSpPr>
        <p:spPr bwMode="auto">
          <a:xfrm>
            <a:off x="1600200" y="609600"/>
            <a:ext cx="2133600" cy="549275"/>
          </a:xfrm>
          <a:prstGeom prst="rect">
            <a:avLst/>
          </a:prstGeom>
          <a:noFill/>
          <a:ln w="9525">
            <a:noFill/>
            <a:miter lim="800000"/>
            <a:headEnd/>
            <a:tailEnd/>
          </a:ln>
        </p:spPr>
        <p:txBody>
          <a:bodyPr wrap="square">
            <a:spAutoFit/>
          </a:bodyPr>
          <a:lstStyle/>
          <a:p>
            <a:pPr algn="ctr"/>
            <a:r>
              <a:rPr lang="en-US" sz="3000" b="1" dirty="0">
                <a:solidFill>
                  <a:schemeClr val="accent3">
                    <a:lumMod val="50000"/>
                  </a:schemeClr>
                </a:solidFill>
                <a:latin typeface="Calibri" pitchFamily="34" charset="0"/>
              </a:rPr>
              <a:t>Seattle, WA </a:t>
            </a:r>
          </a:p>
        </p:txBody>
      </p:sp>
      <p:sp>
        <p:nvSpPr>
          <p:cNvPr id="32774" name="TextBox 7"/>
          <p:cNvSpPr txBox="1">
            <a:spLocks noChangeArrowheads="1"/>
          </p:cNvSpPr>
          <p:nvPr/>
        </p:nvSpPr>
        <p:spPr bwMode="auto">
          <a:xfrm>
            <a:off x="7086600" y="761999"/>
            <a:ext cx="2057400" cy="566255"/>
          </a:xfrm>
          <a:prstGeom prst="rect">
            <a:avLst/>
          </a:prstGeom>
          <a:noFill/>
          <a:ln w="9525">
            <a:noFill/>
            <a:miter lim="800000"/>
            <a:headEnd/>
            <a:tailEnd/>
          </a:ln>
        </p:spPr>
        <p:txBody>
          <a:bodyPr wrap="square">
            <a:spAutoFit/>
          </a:bodyPr>
          <a:lstStyle/>
          <a:p>
            <a:pPr algn="ctr"/>
            <a:r>
              <a:rPr lang="en-US" sz="3000" b="1" dirty="0">
                <a:solidFill>
                  <a:schemeClr val="accent5">
                    <a:lumMod val="50000"/>
                  </a:schemeClr>
                </a:solidFill>
                <a:latin typeface="Calibri" pitchFamily="34" charset="0"/>
              </a:rPr>
              <a:t>Victoria, BC </a:t>
            </a:r>
          </a:p>
        </p:txBody>
      </p:sp>
      <p:pic>
        <p:nvPicPr>
          <p:cNvPr id="32776" name="Picture 8" descr="P7020822"/>
          <p:cNvPicPr>
            <a:picLocks noChangeAspect="1" noChangeArrowheads="1"/>
          </p:cNvPicPr>
          <p:nvPr/>
        </p:nvPicPr>
        <p:blipFill>
          <a:blip r:embed="rId4" cstate="print"/>
          <a:srcRect/>
          <a:stretch>
            <a:fillRect/>
          </a:stretch>
        </p:blipFill>
        <p:spPr bwMode="auto">
          <a:xfrm>
            <a:off x="228600" y="3733800"/>
            <a:ext cx="4495800" cy="2876550"/>
          </a:xfrm>
          <a:prstGeom prst="rect">
            <a:avLst/>
          </a:prstGeom>
          <a:noFill/>
        </p:spPr>
      </p:pic>
      <p:sp>
        <p:nvSpPr>
          <p:cNvPr id="32777" name="TextBox 6"/>
          <p:cNvSpPr txBox="1">
            <a:spLocks noChangeArrowheads="1"/>
          </p:cNvSpPr>
          <p:nvPr/>
        </p:nvSpPr>
        <p:spPr bwMode="auto">
          <a:xfrm>
            <a:off x="1752600" y="3733800"/>
            <a:ext cx="3048000" cy="549275"/>
          </a:xfrm>
          <a:prstGeom prst="rect">
            <a:avLst/>
          </a:prstGeom>
          <a:noFill/>
          <a:ln w="9525">
            <a:noFill/>
            <a:miter lim="800000"/>
            <a:headEnd/>
            <a:tailEnd/>
          </a:ln>
        </p:spPr>
        <p:txBody>
          <a:bodyPr>
            <a:spAutoFit/>
          </a:bodyPr>
          <a:lstStyle/>
          <a:p>
            <a:pPr algn="ctr"/>
            <a:r>
              <a:rPr lang="en-US" sz="3000" b="1" dirty="0" smtClean="0">
                <a:solidFill>
                  <a:schemeClr val="accent6">
                    <a:lumMod val="50000"/>
                  </a:schemeClr>
                </a:solidFill>
                <a:latin typeface="Calibri" pitchFamily="34" charset="0"/>
              </a:rPr>
              <a:t>Montana</a:t>
            </a:r>
            <a:endParaRPr lang="en-US" sz="3000" b="1" dirty="0">
              <a:solidFill>
                <a:schemeClr val="accent6">
                  <a:lumMod val="50000"/>
                </a:schemeClr>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2773"/>
                                        </p:tgtEl>
                                        <p:attrNameLst>
                                          <p:attrName>style.visibility</p:attrName>
                                        </p:attrNameLst>
                                      </p:cBhvr>
                                      <p:to>
                                        <p:strVal val="visible"/>
                                      </p:to>
                                    </p:set>
                                    <p:anim calcmode="lin" valueType="num">
                                      <p:cBhvr>
                                        <p:cTn id="7" dur="1000" fill="hold"/>
                                        <p:tgtEl>
                                          <p:spTgt spid="32773"/>
                                        </p:tgtEl>
                                        <p:attrNameLst>
                                          <p:attrName>ppt_w</p:attrName>
                                        </p:attrNameLst>
                                      </p:cBhvr>
                                      <p:tavLst>
                                        <p:tav tm="0">
                                          <p:val>
                                            <p:strVal val="#ppt_w*0.70"/>
                                          </p:val>
                                        </p:tav>
                                        <p:tav tm="100000">
                                          <p:val>
                                            <p:strVal val="#ppt_w"/>
                                          </p:val>
                                        </p:tav>
                                      </p:tavLst>
                                    </p:anim>
                                    <p:anim calcmode="lin" valueType="num">
                                      <p:cBhvr>
                                        <p:cTn id="8" dur="1000" fill="hold"/>
                                        <p:tgtEl>
                                          <p:spTgt spid="32773"/>
                                        </p:tgtEl>
                                        <p:attrNameLst>
                                          <p:attrName>ppt_h</p:attrName>
                                        </p:attrNameLst>
                                      </p:cBhvr>
                                      <p:tavLst>
                                        <p:tav tm="0">
                                          <p:val>
                                            <p:strVal val="#ppt_h"/>
                                          </p:val>
                                        </p:tav>
                                        <p:tav tm="100000">
                                          <p:val>
                                            <p:strVal val="#ppt_h"/>
                                          </p:val>
                                        </p:tav>
                                      </p:tavLst>
                                    </p:anim>
                                    <p:animEffect transition="in" filter="fade">
                                      <p:cBhvr>
                                        <p:cTn id="9" dur="1000"/>
                                        <p:tgtEl>
                                          <p:spTgt spid="32773"/>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2772"/>
                                        </p:tgtEl>
                                        <p:attrNameLst>
                                          <p:attrName>style.visibility</p:attrName>
                                        </p:attrNameLst>
                                      </p:cBhvr>
                                      <p:to>
                                        <p:strVal val="visible"/>
                                      </p:to>
                                    </p:set>
                                    <p:anim calcmode="lin" valueType="num">
                                      <p:cBhvr>
                                        <p:cTn id="12" dur="1000" fill="hold"/>
                                        <p:tgtEl>
                                          <p:spTgt spid="32772"/>
                                        </p:tgtEl>
                                        <p:attrNameLst>
                                          <p:attrName>ppt_w</p:attrName>
                                        </p:attrNameLst>
                                      </p:cBhvr>
                                      <p:tavLst>
                                        <p:tav tm="0">
                                          <p:val>
                                            <p:strVal val="#ppt_w*0.70"/>
                                          </p:val>
                                        </p:tav>
                                        <p:tav tm="100000">
                                          <p:val>
                                            <p:strVal val="#ppt_w"/>
                                          </p:val>
                                        </p:tav>
                                      </p:tavLst>
                                    </p:anim>
                                    <p:anim calcmode="lin" valueType="num">
                                      <p:cBhvr>
                                        <p:cTn id="13" dur="1000" fill="hold"/>
                                        <p:tgtEl>
                                          <p:spTgt spid="32772"/>
                                        </p:tgtEl>
                                        <p:attrNameLst>
                                          <p:attrName>ppt_h</p:attrName>
                                        </p:attrNameLst>
                                      </p:cBhvr>
                                      <p:tavLst>
                                        <p:tav tm="0">
                                          <p:val>
                                            <p:strVal val="#ppt_h"/>
                                          </p:val>
                                        </p:tav>
                                        <p:tav tm="100000">
                                          <p:val>
                                            <p:strVal val="#ppt_h"/>
                                          </p:val>
                                        </p:tav>
                                      </p:tavLst>
                                    </p:anim>
                                    <p:animEffect transition="in" filter="fade">
                                      <p:cBhvr>
                                        <p:cTn id="14" dur="1000"/>
                                        <p:tgtEl>
                                          <p:spTgt spid="32772"/>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32776"/>
                                        </p:tgtEl>
                                        <p:attrNameLst>
                                          <p:attrName>style.visibility</p:attrName>
                                        </p:attrNameLst>
                                      </p:cBhvr>
                                      <p:to>
                                        <p:strVal val="visible"/>
                                      </p:to>
                                    </p:set>
                                    <p:animEffect transition="in" filter="wipe(down)">
                                      <p:cBhvr>
                                        <p:cTn id="19" dur="580">
                                          <p:stCondLst>
                                            <p:cond delay="0"/>
                                          </p:stCondLst>
                                        </p:cTn>
                                        <p:tgtEl>
                                          <p:spTgt spid="32776"/>
                                        </p:tgtEl>
                                      </p:cBhvr>
                                    </p:animEffect>
                                    <p:anim calcmode="lin" valueType="num">
                                      <p:cBhvr>
                                        <p:cTn id="20" dur="1822" tmFilter="0,0; 0.14,0.36; 0.43,0.73; 0.71,0.91; 1.0,1.0">
                                          <p:stCondLst>
                                            <p:cond delay="0"/>
                                          </p:stCondLst>
                                        </p:cTn>
                                        <p:tgtEl>
                                          <p:spTgt spid="3277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277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277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277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2776"/>
                                        </p:tgtEl>
                                        <p:attrNameLst>
                                          <p:attrName>ppt_y</p:attrName>
                                        </p:attrNameLst>
                                      </p:cBhvr>
                                      <p:tavLst>
                                        <p:tav tm="0" fmla="#ppt_y-sin(pi*$)/81">
                                          <p:val>
                                            <p:fltVal val="0"/>
                                          </p:val>
                                        </p:tav>
                                        <p:tav tm="100000">
                                          <p:val>
                                            <p:fltVal val="1"/>
                                          </p:val>
                                        </p:tav>
                                      </p:tavLst>
                                    </p:anim>
                                    <p:animScale>
                                      <p:cBhvr>
                                        <p:cTn id="25" dur="26">
                                          <p:stCondLst>
                                            <p:cond delay="650"/>
                                          </p:stCondLst>
                                        </p:cTn>
                                        <p:tgtEl>
                                          <p:spTgt spid="32776"/>
                                        </p:tgtEl>
                                      </p:cBhvr>
                                      <p:to x="100000" y="60000"/>
                                    </p:animScale>
                                    <p:animScale>
                                      <p:cBhvr>
                                        <p:cTn id="26" dur="166" decel="50000">
                                          <p:stCondLst>
                                            <p:cond delay="676"/>
                                          </p:stCondLst>
                                        </p:cTn>
                                        <p:tgtEl>
                                          <p:spTgt spid="32776"/>
                                        </p:tgtEl>
                                      </p:cBhvr>
                                      <p:to x="100000" y="100000"/>
                                    </p:animScale>
                                    <p:animScale>
                                      <p:cBhvr>
                                        <p:cTn id="27" dur="26">
                                          <p:stCondLst>
                                            <p:cond delay="1312"/>
                                          </p:stCondLst>
                                        </p:cTn>
                                        <p:tgtEl>
                                          <p:spTgt spid="32776"/>
                                        </p:tgtEl>
                                      </p:cBhvr>
                                      <p:to x="100000" y="80000"/>
                                    </p:animScale>
                                    <p:animScale>
                                      <p:cBhvr>
                                        <p:cTn id="28" dur="166" decel="50000">
                                          <p:stCondLst>
                                            <p:cond delay="1338"/>
                                          </p:stCondLst>
                                        </p:cTn>
                                        <p:tgtEl>
                                          <p:spTgt spid="32776"/>
                                        </p:tgtEl>
                                      </p:cBhvr>
                                      <p:to x="100000" y="100000"/>
                                    </p:animScale>
                                    <p:animScale>
                                      <p:cBhvr>
                                        <p:cTn id="29" dur="26">
                                          <p:stCondLst>
                                            <p:cond delay="1642"/>
                                          </p:stCondLst>
                                        </p:cTn>
                                        <p:tgtEl>
                                          <p:spTgt spid="32776"/>
                                        </p:tgtEl>
                                      </p:cBhvr>
                                      <p:to x="100000" y="90000"/>
                                    </p:animScale>
                                    <p:animScale>
                                      <p:cBhvr>
                                        <p:cTn id="30" dur="166" decel="50000">
                                          <p:stCondLst>
                                            <p:cond delay="1668"/>
                                          </p:stCondLst>
                                        </p:cTn>
                                        <p:tgtEl>
                                          <p:spTgt spid="32776"/>
                                        </p:tgtEl>
                                      </p:cBhvr>
                                      <p:to x="100000" y="100000"/>
                                    </p:animScale>
                                    <p:animScale>
                                      <p:cBhvr>
                                        <p:cTn id="31" dur="26">
                                          <p:stCondLst>
                                            <p:cond delay="1808"/>
                                          </p:stCondLst>
                                        </p:cTn>
                                        <p:tgtEl>
                                          <p:spTgt spid="32776"/>
                                        </p:tgtEl>
                                      </p:cBhvr>
                                      <p:to x="100000" y="95000"/>
                                    </p:animScale>
                                    <p:animScale>
                                      <p:cBhvr>
                                        <p:cTn id="32" dur="166" decel="50000">
                                          <p:stCondLst>
                                            <p:cond delay="1834"/>
                                          </p:stCondLst>
                                        </p:cTn>
                                        <p:tgtEl>
                                          <p:spTgt spid="32776"/>
                                        </p:tgtEl>
                                      </p:cBhvr>
                                      <p:to x="100000" y="100000"/>
                                    </p:animScale>
                                  </p:childTnLst>
                                </p:cTn>
                              </p:par>
                              <p:par>
                                <p:cTn id="33" presetID="26" presetClass="entr" presetSubtype="0" fill="hold" grpId="0" nodeType="withEffect">
                                  <p:stCondLst>
                                    <p:cond delay="0"/>
                                  </p:stCondLst>
                                  <p:childTnLst>
                                    <p:set>
                                      <p:cBhvr>
                                        <p:cTn id="34" dur="1" fill="hold">
                                          <p:stCondLst>
                                            <p:cond delay="0"/>
                                          </p:stCondLst>
                                        </p:cTn>
                                        <p:tgtEl>
                                          <p:spTgt spid="32777"/>
                                        </p:tgtEl>
                                        <p:attrNameLst>
                                          <p:attrName>style.visibility</p:attrName>
                                        </p:attrNameLst>
                                      </p:cBhvr>
                                      <p:to>
                                        <p:strVal val="visible"/>
                                      </p:to>
                                    </p:set>
                                    <p:animEffect transition="in" filter="wipe(down)">
                                      <p:cBhvr>
                                        <p:cTn id="35" dur="580">
                                          <p:stCondLst>
                                            <p:cond delay="0"/>
                                          </p:stCondLst>
                                        </p:cTn>
                                        <p:tgtEl>
                                          <p:spTgt spid="32777"/>
                                        </p:tgtEl>
                                      </p:cBhvr>
                                    </p:animEffect>
                                    <p:anim calcmode="lin" valueType="num">
                                      <p:cBhvr>
                                        <p:cTn id="36" dur="1822" tmFilter="0,0; 0.14,0.36; 0.43,0.73; 0.71,0.91; 1.0,1.0">
                                          <p:stCondLst>
                                            <p:cond delay="0"/>
                                          </p:stCondLst>
                                        </p:cTn>
                                        <p:tgtEl>
                                          <p:spTgt spid="32777"/>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2777"/>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2777"/>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2777"/>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2777"/>
                                        </p:tgtEl>
                                        <p:attrNameLst>
                                          <p:attrName>ppt_y</p:attrName>
                                        </p:attrNameLst>
                                      </p:cBhvr>
                                      <p:tavLst>
                                        <p:tav tm="0" fmla="#ppt_y-sin(pi*$)/81">
                                          <p:val>
                                            <p:fltVal val="0"/>
                                          </p:val>
                                        </p:tav>
                                        <p:tav tm="100000">
                                          <p:val>
                                            <p:fltVal val="1"/>
                                          </p:val>
                                        </p:tav>
                                      </p:tavLst>
                                    </p:anim>
                                    <p:animScale>
                                      <p:cBhvr>
                                        <p:cTn id="41" dur="26">
                                          <p:stCondLst>
                                            <p:cond delay="650"/>
                                          </p:stCondLst>
                                        </p:cTn>
                                        <p:tgtEl>
                                          <p:spTgt spid="32777"/>
                                        </p:tgtEl>
                                      </p:cBhvr>
                                      <p:to x="100000" y="60000"/>
                                    </p:animScale>
                                    <p:animScale>
                                      <p:cBhvr>
                                        <p:cTn id="42" dur="166" decel="50000">
                                          <p:stCondLst>
                                            <p:cond delay="676"/>
                                          </p:stCondLst>
                                        </p:cTn>
                                        <p:tgtEl>
                                          <p:spTgt spid="32777"/>
                                        </p:tgtEl>
                                      </p:cBhvr>
                                      <p:to x="100000" y="100000"/>
                                    </p:animScale>
                                    <p:animScale>
                                      <p:cBhvr>
                                        <p:cTn id="43" dur="26">
                                          <p:stCondLst>
                                            <p:cond delay="1312"/>
                                          </p:stCondLst>
                                        </p:cTn>
                                        <p:tgtEl>
                                          <p:spTgt spid="32777"/>
                                        </p:tgtEl>
                                      </p:cBhvr>
                                      <p:to x="100000" y="80000"/>
                                    </p:animScale>
                                    <p:animScale>
                                      <p:cBhvr>
                                        <p:cTn id="44" dur="166" decel="50000">
                                          <p:stCondLst>
                                            <p:cond delay="1338"/>
                                          </p:stCondLst>
                                        </p:cTn>
                                        <p:tgtEl>
                                          <p:spTgt spid="32777"/>
                                        </p:tgtEl>
                                      </p:cBhvr>
                                      <p:to x="100000" y="100000"/>
                                    </p:animScale>
                                    <p:animScale>
                                      <p:cBhvr>
                                        <p:cTn id="45" dur="26">
                                          <p:stCondLst>
                                            <p:cond delay="1642"/>
                                          </p:stCondLst>
                                        </p:cTn>
                                        <p:tgtEl>
                                          <p:spTgt spid="32777"/>
                                        </p:tgtEl>
                                      </p:cBhvr>
                                      <p:to x="100000" y="90000"/>
                                    </p:animScale>
                                    <p:animScale>
                                      <p:cBhvr>
                                        <p:cTn id="46" dur="166" decel="50000">
                                          <p:stCondLst>
                                            <p:cond delay="1668"/>
                                          </p:stCondLst>
                                        </p:cTn>
                                        <p:tgtEl>
                                          <p:spTgt spid="32777"/>
                                        </p:tgtEl>
                                      </p:cBhvr>
                                      <p:to x="100000" y="100000"/>
                                    </p:animScale>
                                    <p:animScale>
                                      <p:cBhvr>
                                        <p:cTn id="47" dur="26">
                                          <p:stCondLst>
                                            <p:cond delay="1808"/>
                                          </p:stCondLst>
                                        </p:cTn>
                                        <p:tgtEl>
                                          <p:spTgt spid="32777"/>
                                        </p:tgtEl>
                                      </p:cBhvr>
                                      <p:to x="100000" y="95000"/>
                                    </p:animScale>
                                    <p:animScale>
                                      <p:cBhvr>
                                        <p:cTn id="48" dur="166" decel="50000">
                                          <p:stCondLst>
                                            <p:cond delay="1834"/>
                                          </p:stCondLst>
                                        </p:cTn>
                                        <p:tgtEl>
                                          <p:spTgt spid="32777"/>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39" presetClass="entr" presetSubtype="0" accel="100000" fill="hold" nodeType="clickEffect">
                                  <p:stCondLst>
                                    <p:cond delay="0"/>
                                  </p:stCondLst>
                                  <p:childTnLst>
                                    <p:set>
                                      <p:cBhvr>
                                        <p:cTn id="52" dur="1" fill="hold">
                                          <p:stCondLst>
                                            <p:cond delay="0"/>
                                          </p:stCondLst>
                                        </p:cTn>
                                        <p:tgtEl>
                                          <p:spTgt spid="32775"/>
                                        </p:tgtEl>
                                        <p:attrNameLst>
                                          <p:attrName>style.visibility</p:attrName>
                                        </p:attrNameLst>
                                      </p:cBhvr>
                                      <p:to>
                                        <p:strVal val="visible"/>
                                      </p:to>
                                    </p:set>
                                    <p:anim calcmode="lin" valueType="num">
                                      <p:cBhvr>
                                        <p:cTn id="53" dur="500" fill="hold"/>
                                        <p:tgtEl>
                                          <p:spTgt spid="32775"/>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32775"/>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32775"/>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32775"/>
                                        </p:tgtEl>
                                        <p:attrNameLst>
                                          <p:attrName>ppt_y</p:attrName>
                                        </p:attrNameLst>
                                      </p:cBhvr>
                                      <p:tavLst>
                                        <p:tav tm="0">
                                          <p:val>
                                            <p:strVal val="#ppt_y"/>
                                          </p:val>
                                        </p:tav>
                                        <p:tav tm="100000">
                                          <p:val>
                                            <p:strVal val="#ppt_y"/>
                                          </p:val>
                                        </p:tav>
                                      </p:tavLst>
                                    </p:anim>
                                  </p:childTnLst>
                                </p:cTn>
                              </p:par>
                              <p:par>
                                <p:cTn id="57" presetID="39" presetClass="entr" presetSubtype="0" accel="100000" fill="hold" grpId="0" nodeType="withEffect">
                                  <p:stCondLst>
                                    <p:cond delay="0"/>
                                  </p:stCondLst>
                                  <p:childTnLst>
                                    <p:set>
                                      <p:cBhvr>
                                        <p:cTn id="58" dur="1" fill="hold">
                                          <p:stCondLst>
                                            <p:cond delay="0"/>
                                          </p:stCondLst>
                                        </p:cTn>
                                        <p:tgtEl>
                                          <p:spTgt spid="32774"/>
                                        </p:tgtEl>
                                        <p:attrNameLst>
                                          <p:attrName>style.visibility</p:attrName>
                                        </p:attrNameLst>
                                      </p:cBhvr>
                                      <p:to>
                                        <p:strVal val="visible"/>
                                      </p:to>
                                    </p:set>
                                    <p:anim calcmode="lin" valueType="num">
                                      <p:cBhvr>
                                        <p:cTn id="59" dur="500" fill="hold"/>
                                        <p:tgtEl>
                                          <p:spTgt spid="32774"/>
                                        </p:tgtEl>
                                        <p:attrNameLst>
                                          <p:attrName>ppt_h</p:attrName>
                                        </p:attrNameLst>
                                      </p:cBhvr>
                                      <p:tavLst>
                                        <p:tav tm="0">
                                          <p:val>
                                            <p:strVal val="#ppt_h/20"/>
                                          </p:val>
                                        </p:tav>
                                        <p:tav tm="50000">
                                          <p:val>
                                            <p:strVal val="#ppt_h/20"/>
                                          </p:val>
                                        </p:tav>
                                        <p:tav tm="100000">
                                          <p:val>
                                            <p:strVal val="#ppt_h"/>
                                          </p:val>
                                        </p:tav>
                                      </p:tavLst>
                                    </p:anim>
                                    <p:anim calcmode="lin" valueType="num">
                                      <p:cBhvr>
                                        <p:cTn id="60" dur="500" fill="hold"/>
                                        <p:tgtEl>
                                          <p:spTgt spid="32774"/>
                                        </p:tgtEl>
                                        <p:attrNameLst>
                                          <p:attrName>ppt_w</p:attrName>
                                        </p:attrNameLst>
                                      </p:cBhvr>
                                      <p:tavLst>
                                        <p:tav tm="0">
                                          <p:val>
                                            <p:strVal val="#ppt_w+.3"/>
                                          </p:val>
                                        </p:tav>
                                        <p:tav tm="50000">
                                          <p:val>
                                            <p:strVal val="#ppt_w+.3"/>
                                          </p:val>
                                        </p:tav>
                                        <p:tav tm="100000">
                                          <p:val>
                                            <p:strVal val="#ppt_w"/>
                                          </p:val>
                                        </p:tav>
                                      </p:tavLst>
                                    </p:anim>
                                    <p:anim calcmode="lin" valueType="num">
                                      <p:cBhvr>
                                        <p:cTn id="61" dur="500" fill="hold"/>
                                        <p:tgtEl>
                                          <p:spTgt spid="32774"/>
                                        </p:tgtEl>
                                        <p:attrNameLst>
                                          <p:attrName>ppt_x</p:attrName>
                                        </p:attrNameLst>
                                      </p:cBhvr>
                                      <p:tavLst>
                                        <p:tav tm="0">
                                          <p:val>
                                            <p:strVal val="#ppt_x-.3"/>
                                          </p:val>
                                        </p:tav>
                                        <p:tav tm="50000">
                                          <p:val>
                                            <p:strVal val="#ppt_x"/>
                                          </p:val>
                                        </p:tav>
                                        <p:tav tm="100000">
                                          <p:val>
                                            <p:strVal val="#ppt_x"/>
                                          </p:val>
                                        </p:tav>
                                      </p:tavLst>
                                    </p:anim>
                                    <p:anim calcmode="lin" valueType="num">
                                      <p:cBhvr>
                                        <p:cTn id="62" dur="500" fill="hold"/>
                                        <p:tgtEl>
                                          <p:spTgt spid="327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4" grpId="0"/>
      <p:bldP spid="3277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bright="43000" contrast="-44000"/>
          </a:blip>
          <a:srcRect/>
          <a:stretch>
            <a:fillRect/>
          </a:stretch>
        </a:blipFill>
        <a:effectLst/>
      </p:bgPr>
    </p:bg>
    <p:spTree>
      <p:nvGrpSpPr>
        <p:cNvPr id="1" name=""/>
        <p:cNvGrpSpPr/>
        <p:nvPr/>
      </p:nvGrpSpPr>
      <p:grpSpPr>
        <a:xfrm>
          <a:off x="0" y="0"/>
          <a:ext cx="0" cy="0"/>
          <a:chOff x="0" y="0"/>
          <a:chExt cx="0" cy="0"/>
        </a:xfrm>
      </p:grpSpPr>
      <p:pic>
        <p:nvPicPr>
          <p:cNvPr id="23560" name="Picture 8" descr="sc014d6b9e"/>
          <p:cNvPicPr>
            <a:picLocks noChangeAspect="1" noChangeArrowheads="1"/>
          </p:cNvPicPr>
          <p:nvPr/>
        </p:nvPicPr>
        <p:blipFill>
          <a:blip r:embed="rId3" cstate="print"/>
          <a:srcRect/>
          <a:stretch>
            <a:fillRect/>
          </a:stretch>
        </p:blipFill>
        <p:spPr bwMode="auto">
          <a:xfrm>
            <a:off x="4038600" y="4060825"/>
            <a:ext cx="4876800" cy="2797175"/>
          </a:xfrm>
          <a:prstGeom prst="rect">
            <a:avLst/>
          </a:prstGeom>
          <a:noFill/>
        </p:spPr>
      </p:pic>
      <p:sp>
        <p:nvSpPr>
          <p:cNvPr id="23554" name="TextBox 3"/>
          <p:cNvSpPr txBox="1">
            <a:spLocks noChangeArrowheads="1"/>
          </p:cNvSpPr>
          <p:nvPr/>
        </p:nvSpPr>
        <p:spPr bwMode="auto">
          <a:xfrm>
            <a:off x="2286000" y="228600"/>
            <a:ext cx="3352800" cy="646331"/>
          </a:xfrm>
          <a:prstGeom prst="rect">
            <a:avLst/>
          </a:prstGeom>
          <a:noFill/>
          <a:ln w="9525">
            <a:noFill/>
            <a:miter lim="800000"/>
            <a:headEnd/>
            <a:tailEnd/>
          </a:ln>
        </p:spPr>
        <p:txBody>
          <a:bodyPr wrap="square">
            <a:spAutoFit/>
          </a:bodyPr>
          <a:lstStyle/>
          <a:p>
            <a:pPr algn="ctr"/>
            <a:r>
              <a:rPr lang="en-US" sz="3600" b="1" dirty="0">
                <a:latin typeface="Calibri" pitchFamily="34" charset="0"/>
              </a:rPr>
              <a:t>and Europe…</a:t>
            </a:r>
          </a:p>
        </p:txBody>
      </p:sp>
      <p:pic>
        <p:nvPicPr>
          <p:cNvPr id="23558" name="Picture 6" descr="sc014d494c"/>
          <p:cNvPicPr>
            <a:picLocks noChangeAspect="1" noChangeArrowheads="1"/>
          </p:cNvPicPr>
          <p:nvPr/>
        </p:nvPicPr>
        <p:blipFill>
          <a:blip r:embed="rId4" cstate="print"/>
          <a:srcRect/>
          <a:stretch>
            <a:fillRect/>
          </a:stretch>
        </p:blipFill>
        <p:spPr bwMode="auto">
          <a:xfrm>
            <a:off x="228600" y="1676400"/>
            <a:ext cx="4572000" cy="3184525"/>
          </a:xfrm>
          <a:prstGeom prst="rect">
            <a:avLst/>
          </a:prstGeom>
          <a:noFill/>
        </p:spPr>
      </p:pic>
      <p:pic>
        <p:nvPicPr>
          <p:cNvPr id="23559" name="Picture 7" descr="sc014d1977"/>
          <p:cNvPicPr>
            <a:picLocks noChangeAspect="1" noChangeArrowheads="1"/>
          </p:cNvPicPr>
          <p:nvPr/>
        </p:nvPicPr>
        <p:blipFill>
          <a:blip r:embed="rId5" cstate="print"/>
          <a:srcRect/>
          <a:stretch>
            <a:fillRect/>
          </a:stretch>
        </p:blipFill>
        <p:spPr bwMode="auto">
          <a:xfrm>
            <a:off x="5105400" y="1447800"/>
            <a:ext cx="3810000" cy="2559050"/>
          </a:xfrm>
          <a:prstGeom prst="rect">
            <a:avLst/>
          </a:prstGeom>
          <a:noFill/>
        </p:spPr>
      </p:pic>
      <p:sp>
        <p:nvSpPr>
          <p:cNvPr id="23556" name="TextBox 5"/>
          <p:cNvSpPr txBox="1">
            <a:spLocks noChangeArrowheads="1"/>
          </p:cNvSpPr>
          <p:nvPr/>
        </p:nvSpPr>
        <p:spPr bwMode="auto">
          <a:xfrm>
            <a:off x="6629400" y="1447800"/>
            <a:ext cx="2514600" cy="579438"/>
          </a:xfrm>
          <a:prstGeom prst="rect">
            <a:avLst/>
          </a:prstGeom>
          <a:noFill/>
          <a:ln w="9525">
            <a:noFill/>
            <a:miter lim="800000"/>
            <a:headEnd/>
            <a:tailEnd/>
          </a:ln>
        </p:spPr>
        <p:txBody>
          <a:bodyPr>
            <a:spAutoFit/>
          </a:bodyPr>
          <a:lstStyle/>
          <a:p>
            <a:pPr algn="ctr"/>
            <a:r>
              <a:rPr lang="en-US" sz="3200" b="1" dirty="0">
                <a:solidFill>
                  <a:srgbClr val="0070C0"/>
                </a:solidFill>
                <a:latin typeface="Calibri" pitchFamily="34" charset="0"/>
              </a:rPr>
              <a:t>Greece</a:t>
            </a:r>
          </a:p>
        </p:txBody>
      </p:sp>
      <p:sp>
        <p:nvSpPr>
          <p:cNvPr id="23555" name="TextBox 4"/>
          <p:cNvSpPr txBox="1">
            <a:spLocks noChangeArrowheads="1"/>
          </p:cNvSpPr>
          <p:nvPr/>
        </p:nvSpPr>
        <p:spPr bwMode="auto">
          <a:xfrm>
            <a:off x="990600" y="4191000"/>
            <a:ext cx="3048000" cy="579438"/>
          </a:xfrm>
          <a:prstGeom prst="rect">
            <a:avLst/>
          </a:prstGeom>
          <a:noFill/>
          <a:ln w="9525">
            <a:noFill/>
            <a:miter lim="800000"/>
            <a:headEnd/>
            <a:tailEnd/>
          </a:ln>
        </p:spPr>
        <p:txBody>
          <a:bodyPr>
            <a:spAutoFit/>
          </a:bodyPr>
          <a:lstStyle/>
          <a:p>
            <a:pPr algn="ctr"/>
            <a:r>
              <a:rPr lang="en-US" sz="3200" b="1" dirty="0">
                <a:solidFill>
                  <a:schemeClr val="bg1"/>
                </a:solidFill>
                <a:latin typeface="Calibri" pitchFamily="34" charset="0"/>
              </a:rPr>
              <a:t>Italy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 from="(-#ppt_w/2)" to="(#ppt_x)" calcmode="lin" valueType="num">
                                      <p:cBhvr>
                                        <p:cTn id="7" dur="600" fill="hold">
                                          <p:stCondLst>
                                            <p:cond delay="0"/>
                                          </p:stCondLst>
                                        </p:cTn>
                                        <p:tgtEl>
                                          <p:spTgt spid="23558"/>
                                        </p:tgtEl>
                                        <p:attrNameLst>
                                          <p:attrName>ppt_x</p:attrName>
                                        </p:attrNameLst>
                                      </p:cBhvr>
                                    </p:anim>
                                    <p:anim from="0" to="-1.0" calcmode="lin" valueType="num">
                                      <p:cBhvr>
                                        <p:cTn id="8" dur="200" decel="50000" autoRev="1" fill="hold">
                                          <p:stCondLst>
                                            <p:cond delay="600"/>
                                          </p:stCondLst>
                                        </p:cTn>
                                        <p:tgtEl>
                                          <p:spTgt spid="23558"/>
                                        </p:tgtEl>
                                        <p:attrNameLst>
                                          <p:attrName>xshear</p:attrName>
                                        </p:attrNameLst>
                                      </p:cBhvr>
                                    </p:anim>
                                    <p:animScale>
                                      <p:cBhvr>
                                        <p:cTn id="9" dur="200" decel="100000" autoRev="1" fill="hold">
                                          <p:stCondLst>
                                            <p:cond delay="600"/>
                                          </p:stCondLst>
                                        </p:cTn>
                                        <p:tgtEl>
                                          <p:spTgt spid="23558"/>
                                        </p:tgtEl>
                                      </p:cBhvr>
                                      <p:from x="100000" y="100000"/>
                                      <p:to x="80000" y="100000"/>
                                    </p:animScale>
                                    <p:anim by="(#ppt_h/3+#ppt_w*0.1)" calcmode="lin" valueType="num">
                                      <p:cBhvr additive="sum">
                                        <p:cTn id="10" dur="200" decel="100000" autoRev="1" fill="hold">
                                          <p:stCondLst>
                                            <p:cond delay="600"/>
                                          </p:stCondLst>
                                        </p:cTn>
                                        <p:tgtEl>
                                          <p:spTgt spid="23558"/>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 from="(-#ppt_w/2)" to="(#ppt_x)" calcmode="lin" valueType="num">
                                      <p:cBhvr>
                                        <p:cTn id="13" dur="600" fill="hold">
                                          <p:stCondLst>
                                            <p:cond delay="0"/>
                                          </p:stCondLst>
                                        </p:cTn>
                                        <p:tgtEl>
                                          <p:spTgt spid="23555"/>
                                        </p:tgtEl>
                                        <p:attrNameLst>
                                          <p:attrName>ppt_x</p:attrName>
                                        </p:attrNameLst>
                                      </p:cBhvr>
                                    </p:anim>
                                    <p:anim from="0" to="-1.0" calcmode="lin" valueType="num">
                                      <p:cBhvr>
                                        <p:cTn id="14" dur="200" decel="50000" autoRev="1" fill="hold">
                                          <p:stCondLst>
                                            <p:cond delay="600"/>
                                          </p:stCondLst>
                                        </p:cTn>
                                        <p:tgtEl>
                                          <p:spTgt spid="23555"/>
                                        </p:tgtEl>
                                        <p:attrNameLst>
                                          <p:attrName>xshear</p:attrName>
                                        </p:attrNameLst>
                                      </p:cBhvr>
                                    </p:anim>
                                    <p:animScale>
                                      <p:cBhvr>
                                        <p:cTn id="15" dur="200" decel="100000" autoRev="1" fill="hold">
                                          <p:stCondLst>
                                            <p:cond delay="600"/>
                                          </p:stCondLst>
                                        </p:cTn>
                                        <p:tgtEl>
                                          <p:spTgt spid="23555"/>
                                        </p:tgtEl>
                                      </p:cBhvr>
                                      <p:from x="100000" y="100000"/>
                                      <p:to x="80000" y="100000"/>
                                    </p:animScale>
                                    <p:anim by="(#ppt_h/3+#ppt_w*0.1)" calcmode="lin" valueType="num">
                                      <p:cBhvr additive="sum">
                                        <p:cTn id="16" dur="200" decel="100000" autoRev="1" fill="hold">
                                          <p:stCondLst>
                                            <p:cond delay="600"/>
                                          </p:stCondLst>
                                        </p:cTn>
                                        <p:tgtEl>
                                          <p:spTgt spid="23555"/>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3560"/>
                                        </p:tgtEl>
                                        <p:attrNameLst>
                                          <p:attrName>style.visibility</p:attrName>
                                        </p:attrNameLst>
                                      </p:cBhvr>
                                      <p:to>
                                        <p:strVal val="visible"/>
                                      </p:to>
                                    </p:set>
                                    <p:animEffect transition="in" filter="blinds(horizontal)">
                                      <p:cBhvr>
                                        <p:cTn id="21" dur="500"/>
                                        <p:tgtEl>
                                          <p:spTgt spid="23560"/>
                                        </p:tgtEl>
                                      </p:cBhvr>
                                    </p:animEffect>
                                  </p:childTnLst>
                                </p:cTn>
                              </p:par>
                              <p:par>
                                <p:cTn id="22" presetID="3" presetClass="entr" presetSubtype="10" fill="hold" nodeType="withEffect">
                                  <p:stCondLst>
                                    <p:cond delay="0"/>
                                  </p:stCondLst>
                                  <p:childTnLst>
                                    <p:set>
                                      <p:cBhvr>
                                        <p:cTn id="23" dur="1" fill="hold">
                                          <p:stCondLst>
                                            <p:cond delay="0"/>
                                          </p:stCondLst>
                                        </p:cTn>
                                        <p:tgtEl>
                                          <p:spTgt spid="23559"/>
                                        </p:tgtEl>
                                        <p:attrNameLst>
                                          <p:attrName>style.visibility</p:attrName>
                                        </p:attrNameLst>
                                      </p:cBhvr>
                                      <p:to>
                                        <p:strVal val="visible"/>
                                      </p:to>
                                    </p:set>
                                    <p:animEffect transition="in" filter="blinds(horizontal)">
                                      <p:cBhvr>
                                        <p:cTn id="24" dur="500"/>
                                        <p:tgtEl>
                                          <p:spTgt spid="2355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3556"/>
                                        </p:tgtEl>
                                        <p:attrNameLst>
                                          <p:attrName>style.visibility</p:attrName>
                                        </p:attrNameLst>
                                      </p:cBhvr>
                                      <p:to>
                                        <p:strVal val="visible"/>
                                      </p:to>
                                    </p:set>
                                    <p:animEffect transition="in" filter="blinds(horizontal)">
                                      <p:cBhvr>
                                        <p:cTn id="2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bright="33000" contrast="-41000"/>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3500" b="1" dirty="0" smtClean="0">
                <a:solidFill>
                  <a:schemeClr val="accent1">
                    <a:lumMod val="50000"/>
                  </a:schemeClr>
                </a:solidFill>
              </a:rPr>
              <a:t>or working at a camp in Northern California</a:t>
            </a:r>
            <a:endParaRPr lang="en-US" sz="3500" b="1" dirty="0">
              <a:solidFill>
                <a:schemeClr val="accent1">
                  <a:lumMod val="50000"/>
                </a:schemeClr>
              </a:solidFill>
            </a:endParaRPr>
          </a:p>
        </p:txBody>
      </p:sp>
      <p:pic>
        <p:nvPicPr>
          <p:cNvPr id="24580" name="Picture 4" descr="John, Barba, &amp; I Conquered the Smart Shed"/>
          <p:cNvPicPr>
            <a:picLocks noChangeAspect="1" noChangeArrowheads="1"/>
          </p:cNvPicPr>
          <p:nvPr/>
        </p:nvPicPr>
        <p:blipFill>
          <a:blip r:embed="rId3" cstate="print"/>
          <a:srcRect/>
          <a:stretch>
            <a:fillRect/>
          </a:stretch>
        </p:blipFill>
        <p:spPr bwMode="auto">
          <a:xfrm>
            <a:off x="228600" y="1295400"/>
            <a:ext cx="2971800" cy="2225675"/>
          </a:xfrm>
          <a:prstGeom prst="rect">
            <a:avLst/>
          </a:prstGeom>
          <a:noFill/>
        </p:spPr>
      </p:pic>
      <p:pic>
        <p:nvPicPr>
          <p:cNvPr id="24581" name="Picture 5" descr="CPR class5 (Weez, Me, Brad, &amp; Barba)"/>
          <p:cNvPicPr>
            <a:picLocks noChangeAspect="1" noChangeArrowheads="1"/>
          </p:cNvPicPr>
          <p:nvPr/>
        </p:nvPicPr>
        <p:blipFill>
          <a:blip r:embed="rId4" cstate="print"/>
          <a:srcRect/>
          <a:stretch>
            <a:fillRect/>
          </a:stretch>
        </p:blipFill>
        <p:spPr bwMode="auto">
          <a:xfrm>
            <a:off x="2514600" y="2362200"/>
            <a:ext cx="3429000" cy="2573338"/>
          </a:xfrm>
          <a:prstGeom prst="rect">
            <a:avLst/>
          </a:prstGeom>
          <a:noFill/>
        </p:spPr>
      </p:pic>
      <p:pic>
        <p:nvPicPr>
          <p:cNvPr id="24579" name="Picture 3" descr="teen II camp pic"/>
          <p:cNvPicPr>
            <a:picLocks noChangeAspect="1" noChangeArrowheads="1"/>
          </p:cNvPicPr>
          <p:nvPr/>
        </p:nvPicPr>
        <p:blipFill>
          <a:blip r:embed="rId5" cstate="print"/>
          <a:srcRect b="28889"/>
          <a:stretch>
            <a:fillRect/>
          </a:stretch>
        </p:blipFill>
        <p:spPr bwMode="auto">
          <a:xfrm>
            <a:off x="4876800" y="4373563"/>
            <a:ext cx="4038600" cy="21542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95000">
              <a:schemeClr val="accent2">
                <a:lumMod val="75000"/>
                <a:alpha val="67000"/>
              </a:schemeClr>
            </a:gs>
            <a:gs pos="50000">
              <a:schemeClr val="accent1">
                <a:tint val="44500"/>
                <a:satMod val="160000"/>
                <a:alpha val="35000"/>
              </a:schemeClr>
            </a:gs>
            <a:gs pos="100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4600" y="685800"/>
            <a:ext cx="4343400" cy="1143000"/>
          </a:xfrm>
        </p:spPr>
        <p:txBody>
          <a:bodyPr rtlCol="0">
            <a:normAutofit fontScale="90000"/>
          </a:bodyPr>
          <a:lstStyle/>
          <a:p>
            <a:pPr fontAlgn="auto">
              <a:spcAft>
                <a:spcPts val="0"/>
              </a:spcAft>
              <a:defRPr/>
            </a:pPr>
            <a:r>
              <a:rPr lang="en-US" b="1" dirty="0" smtClean="0">
                <a:latin typeface="Bernard MT Condensed" pitchFamily="18" charset="0"/>
              </a:rPr>
              <a:t>Then it was time to get a real job…</a:t>
            </a:r>
            <a:endParaRPr lang="en-US" b="1" dirty="0">
              <a:latin typeface="Bernard MT Condensed" pitchFamily="18" charset="0"/>
            </a:endParaRPr>
          </a:p>
        </p:txBody>
      </p:sp>
      <p:sp>
        <p:nvSpPr>
          <p:cNvPr id="4" name="Title 1"/>
          <p:cNvSpPr txBox="1">
            <a:spLocks/>
          </p:cNvSpPr>
          <p:nvPr/>
        </p:nvSpPr>
        <p:spPr>
          <a:xfrm>
            <a:off x="1143000" y="2133600"/>
            <a:ext cx="6934200" cy="1143000"/>
          </a:xfrm>
          <a:prstGeom prst="rect">
            <a:avLst/>
          </a:prstGeom>
        </p:spPr>
        <p:txBody>
          <a:bodyPr anchor="ctr">
            <a:normAutofit fontScale="97500"/>
          </a:bodyPr>
          <a:lstStyle/>
          <a:p>
            <a:pPr algn="ctr" fontAlgn="auto">
              <a:spcAft>
                <a:spcPts val="0"/>
              </a:spcAft>
              <a:defRPr/>
            </a:pPr>
            <a:r>
              <a:rPr lang="en-US" sz="4400" b="1" dirty="0">
                <a:latin typeface="Forte" pitchFamily="66" charset="0"/>
                <a:ea typeface="+mj-ea"/>
                <a:cs typeface="+mj-cs"/>
              </a:rPr>
              <a:t>and teaching is my passion</a:t>
            </a:r>
          </a:p>
        </p:txBody>
      </p:sp>
      <p:sp>
        <p:nvSpPr>
          <p:cNvPr id="5" name="Title 1"/>
          <p:cNvSpPr txBox="1">
            <a:spLocks/>
          </p:cNvSpPr>
          <p:nvPr/>
        </p:nvSpPr>
        <p:spPr>
          <a:xfrm>
            <a:off x="533400" y="5334000"/>
            <a:ext cx="8229600" cy="1143000"/>
          </a:xfrm>
          <a:prstGeom prst="rect">
            <a:avLst/>
          </a:prstGeom>
        </p:spPr>
        <p:txBody>
          <a:bodyPr anchor="ctr">
            <a:normAutofit fontScale="90000"/>
          </a:bodyPr>
          <a:lstStyle/>
          <a:p>
            <a:pPr algn="ctr" fontAlgn="auto">
              <a:spcAft>
                <a:spcPts val="0"/>
              </a:spcAft>
              <a:defRPr/>
            </a:pPr>
            <a:r>
              <a:rPr lang="en-US" sz="4400" b="1" dirty="0">
                <a:latin typeface="Forte" pitchFamily="66" charset="0"/>
                <a:ea typeface="+mj-ea"/>
                <a:cs typeface="+mj-cs"/>
              </a:rPr>
              <a:t>so I moved to Lansdale, </a:t>
            </a:r>
            <a:r>
              <a:rPr lang="en-US" sz="4400" b="1" dirty="0" smtClean="0">
                <a:latin typeface="Forte" pitchFamily="66" charset="0"/>
                <a:ea typeface="+mj-ea"/>
                <a:cs typeface="+mj-cs"/>
              </a:rPr>
              <a:t>PA in 2005</a:t>
            </a:r>
            <a:endParaRPr lang="en-US" sz="4400" b="1" dirty="0">
              <a:latin typeface="Forte" pitchFamily="66" charset="0"/>
              <a:ea typeface="+mj-ea"/>
              <a:cs typeface="+mj-cs"/>
            </a:endParaRPr>
          </a:p>
        </p:txBody>
      </p:sp>
      <p:pic>
        <p:nvPicPr>
          <p:cNvPr id="25605" name="Picture 2" descr="header"/>
          <p:cNvPicPr>
            <a:picLocks noChangeAspect="1" noChangeArrowheads="1"/>
          </p:cNvPicPr>
          <p:nvPr/>
        </p:nvPicPr>
        <p:blipFill>
          <a:blip r:embed="rId2" cstate="print"/>
          <a:srcRect/>
          <a:stretch>
            <a:fillRect/>
          </a:stretch>
        </p:blipFill>
        <p:spPr bwMode="auto">
          <a:xfrm>
            <a:off x="685800" y="3581400"/>
            <a:ext cx="7648575" cy="1543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0" fill="hold" nodeType="withEffect">
                                  <p:stCondLst>
                                    <p:cond delay="0"/>
                                  </p:stCondLst>
                                  <p:childTnLst>
                                    <p:set>
                                      <p:cBhvr>
                                        <p:cTn id="23" dur="1" fill="hold">
                                          <p:stCondLst>
                                            <p:cond delay="0"/>
                                          </p:stCondLst>
                                        </p:cTn>
                                        <p:tgtEl>
                                          <p:spTgt spid="25605"/>
                                        </p:tgtEl>
                                        <p:attrNameLst>
                                          <p:attrName>style.visibility</p:attrName>
                                        </p:attrNameLst>
                                      </p:cBhvr>
                                      <p:to>
                                        <p:strVal val="visible"/>
                                      </p:to>
                                    </p:set>
                                    <p:anim calcmode="lin" valueType="num">
                                      <p:cBhvr>
                                        <p:cTn id="24" dur="500" fill="hold"/>
                                        <p:tgtEl>
                                          <p:spTgt spid="25605"/>
                                        </p:tgtEl>
                                        <p:attrNameLst>
                                          <p:attrName>ppt_w</p:attrName>
                                        </p:attrNameLst>
                                      </p:cBhvr>
                                      <p:tavLst>
                                        <p:tav tm="0">
                                          <p:val>
                                            <p:fltVal val="0"/>
                                          </p:val>
                                        </p:tav>
                                        <p:tav tm="100000">
                                          <p:val>
                                            <p:strVal val="#ppt_w"/>
                                          </p:val>
                                        </p:tav>
                                      </p:tavLst>
                                    </p:anim>
                                    <p:anim calcmode="lin" valueType="num">
                                      <p:cBhvr>
                                        <p:cTn id="25" dur="500" fill="hold"/>
                                        <p:tgtEl>
                                          <p:spTgt spid="25605"/>
                                        </p:tgtEl>
                                        <p:attrNameLst>
                                          <p:attrName>ppt_h</p:attrName>
                                        </p:attrNameLst>
                                      </p:cBhvr>
                                      <p:tavLst>
                                        <p:tav tm="0">
                                          <p:val>
                                            <p:fltVal val="0"/>
                                          </p:val>
                                        </p:tav>
                                        <p:tav tm="100000">
                                          <p:val>
                                            <p:strVal val="#ppt_h"/>
                                          </p:val>
                                        </p:tav>
                                      </p:tavLst>
                                    </p:anim>
                                    <p:animEffect transition="in" filter="fade">
                                      <p:cBhvr>
                                        <p:cTn id="26" dur="5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6625" name="Content Placeholder 2"/>
          <p:cNvSpPr>
            <a:spLocks noGrp="1"/>
          </p:cNvSpPr>
          <p:nvPr>
            <p:ph idx="1"/>
          </p:nvPr>
        </p:nvSpPr>
        <p:spPr/>
        <p:txBody>
          <a:bodyPr/>
          <a:lstStyle/>
          <a:p>
            <a:endParaRPr lang="en-US" smtClean="0"/>
          </a:p>
        </p:txBody>
      </p:sp>
      <p:sp>
        <p:nvSpPr>
          <p:cNvPr id="4" name="Title 3"/>
          <p:cNvSpPr>
            <a:spLocks noGrp="1"/>
          </p:cNvSpPr>
          <p:nvPr>
            <p:ph type="title"/>
          </p:nvPr>
        </p:nvSpPr>
        <p:spPr>
          <a:xfrm>
            <a:off x="0" y="0"/>
            <a:ext cx="9144000" cy="990600"/>
          </a:xfrm>
        </p:spPr>
        <p:txBody>
          <a:bodyPr rtlCol="0">
            <a:noAutofit/>
          </a:bodyPr>
          <a:lstStyle/>
          <a:p>
            <a:pPr fontAlgn="auto">
              <a:spcAft>
                <a:spcPts val="0"/>
              </a:spcAft>
              <a:defRPr/>
            </a:pPr>
            <a:r>
              <a:rPr lang="en-US" sz="3600" dirty="0" smtClean="0">
                <a:latin typeface="Arial Rounded MT Bold" pitchFamily="34" charset="0"/>
              </a:rPr>
              <a:t>To teach Social Studies, Health, &amp; P.E.</a:t>
            </a:r>
            <a:endParaRPr lang="en-US" sz="3600" dirty="0">
              <a:latin typeface="Arial Rounded MT Bold" pitchFamily="34" charset="0"/>
            </a:endParaRPr>
          </a:p>
        </p:txBody>
      </p:sp>
      <p:pic>
        <p:nvPicPr>
          <p:cNvPr id="26627" name="Picture 2" descr="http://sphotos.ak.fbcdn.net/hphotos-ak-snc1/hs105.snc1/4592_102861558000_510563000_1922149_8220486_n.jpg">
            <a:hlinkClick r:id="rId3"/>
          </p:cNvPr>
          <p:cNvPicPr>
            <a:picLocks noChangeAspect="1" noChangeArrowheads="1"/>
          </p:cNvPicPr>
          <p:nvPr/>
        </p:nvPicPr>
        <p:blipFill>
          <a:blip r:embed="rId4" cstate="print"/>
          <a:srcRect/>
          <a:stretch>
            <a:fillRect/>
          </a:stretch>
        </p:blipFill>
        <p:spPr bwMode="auto">
          <a:xfrm>
            <a:off x="533400" y="1524000"/>
            <a:ext cx="7978870" cy="4038600"/>
          </a:xfrm>
          <a:prstGeom prst="rect">
            <a:avLst/>
          </a:prstGeom>
          <a:noFill/>
          <a:ln w="9525">
            <a:noFill/>
            <a:miter lim="800000"/>
            <a:headEnd/>
            <a:tailEnd/>
          </a:ln>
        </p:spPr>
      </p:pic>
      <p:pic>
        <p:nvPicPr>
          <p:cNvPr id="26628" name="Picture 4" descr="http://sphotos.ak.fbcdn.net/photos-ak-snc1/v2316/118/11/510563000/n510563000_1403448_7768.jpg">
            <a:hlinkClick r:id="rId5"/>
          </p:cNvPr>
          <p:cNvPicPr>
            <a:picLocks noChangeAspect="1" noChangeArrowheads="1"/>
          </p:cNvPicPr>
          <p:nvPr/>
        </p:nvPicPr>
        <p:blipFill>
          <a:blip r:embed="rId6" cstate="print">
            <a:lum bright="34000"/>
          </a:blip>
          <a:srcRect/>
          <a:stretch>
            <a:fillRect/>
          </a:stretch>
        </p:blipFill>
        <p:spPr bwMode="auto">
          <a:xfrm>
            <a:off x="990600" y="1219200"/>
            <a:ext cx="7239000" cy="4853649"/>
          </a:xfrm>
          <a:prstGeom prst="rect">
            <a:avLst/>
          </a:prstGeom>
          <a:noFill/>
          <a:ln w="9525">
            <a:noFill/>
            <a:miter lim="800000"/>
            <a:headEnd/>
            <a:tailEnd/>
          </a:ln>
        </p:spPr>
      </p:pic>
      <p:pic>
        <p:nvPicPr>
          <p:cNvPr id="26630" name="Picture 6" descr="P8300021"/>
          <p:cNvPicPr>
            <a:picLocks noChangeAspect="1" noChangeArrowheads="1"/>
          </p:cNvPicPr>
          <p:nvPr/>
        </p:nvPicPr>
        <p:blipFill>
          <a:blip r:embed="rId7" cstate="print"/>
          <a:srcRect/>
          <a:stretch>
            <a:fillRect/>
          </a:stretch>
        </p:blipFill>
        <p:spPr bwMode="auto">
          <a:xfrm>
            <a:off x="2514600" y="990600"/>
            <a:ext cx="4152900" cy="5537200"/>
          </a:xfrm>
          <a:prstGeom prst="rect">
            <a:avLst/>
          </a:prstGeom>
          <a:noFill/>
        </p:spPr>
      </p:pic>
      <p:pic>
        <p:nvPicPr>
          <p:cNvPr id="26632" name="Picture 8" descr="http://sphotos.ak.fbcdn.net/hphotos-ak-snc1/hs091.snc1/4660_106870920228_785875228_2710972_5682787_n.jpg">
            <a:hlinkClick r:id="rId8"/>
          </p:cNvPr>
          <p:cNvPicPr>
            <a:picLocks noChangeAspect="1" noChangeArrowheads="1"/>
          </p:cNvPicPr>
          <p:nvPr/>
        </p:nvPicPr>
        <p:blipFill>
          <a:blip r:embed="rId9" cstate="print"/>
          <a:srcRect/>
          <a:stretch>
            <a:fillRect/>
          </a:stretch>
        </p:blipFill>
        <p:spPr bwMode="auto">
          <a:xfrm>
            <a:off x="1295400" y="1295400"/>
            <a:ext cx="6908800" cy="5181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xit" presetSubtype="16" fill="hold" nodeType="clickEffect">
                                  <p:stCondLst>
                                    <p:cond delay="0"/>
                                  </p:stCondLst>
                                  <p:childTnLst>
                                    <p:animEffect transition="out" filter="box(in)">
                                      <p:cBhvr>
                                        <p:cTn id="10" dur="500"/>
                                        <p:tgtEl>
                                          <p:spTgt spid="26627"/>
                                        </p:tgtEl>
                                      </p:cBhvr>
                                    </p:animEffect>
                                    <p:set>
                                      <p:cBhvr>
                                        <p:cTn id="11" dur="1" fill="hold">
                                          <p:stCondLst>
                                            <p:cond delay="499"/>
                                          </p:stCondLst>
                                        </p:cTn>
                                        <p:tgtEl>
                                          <p:spTgt spid="26627"/>
                                        </p:tgtEl>
                                        <p:attrNameLst>
                                          <p:attrName>style.visibility</p:attrName>
                                        </p:attrNameLst>
                                      </p:cBhvr>
                                      <p:to>
                                        <p:strVal val="hidden"/>
                                      </p:to>
                                    </p:set>
                                  </p:childTnLst>
                                </p:cTn>
                              </p:par>
                              <p:par>
                                <p:cTn id="12" presetID="3" presetClass="entr" presetSubtype="10" fill="hold" nodeType="withEffect">
                                  <p:stCondLst>
                                    <p:cond delay="0"/>
                                  </p:stCondLst>
                                  <p:childTnLst>
                                    <p:set>
                                      <p:cBhvr>
                                        <p:cTn id="13" dur="1" fill="hold">
                                          <p:stCondLst>
                                            <p:cond delay="0"/>
                                          </p:stCondLst>
                                        </p:cTn>
                                        <p:tgtEl>
                                          <p:spTgt spid="26630"/>
                                        </p:tgtEl>
                                        <p:attrNameLst>
                                          <p:attrName>style.visibility</p:attrName>
                                        </p:attrNameLst>
                                      </p:cBhvr>
                                      <p:to>
                                        <p:strVal val="visible"/>
                                      </p:to>
                                    </p:set>
                                    <p:animEffect transition="in" filter="blinds(horizontal)">
                                      <p:cBhvr>
                                        <p:cTn id="14" dur="500"/>
                                        <p:tgtEl>
                                          <p:spTgt spid="26630"/>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xit" presetSubtype="10" fill="hold" nodeType="clickEffect">
                                  <p:stCondLst>
                                    <p:cond delay="0"/>
                                  </p:stCondLst>
                                  <p:childTnLst>
                                    <p:animEffect transition="out" filter="checkerboard(across)">
                                      <p:cBhvr>
                                        <p:cTn id="18" dur="500"/>
                                        <p:tgtEl>
                                          <p:spTgt spid="26630"/>
                                        </p:tgtEl>
                                      </p:cBhvr>
                                    </p:animEffect>
                                    <p:set>
                                      <p:cBhvr>
                                        <p:cTn id="19" dur="1" fill="hold">
                                          <p:stCondLst>
                                            <p:cond delay="499"/>
                                          </p:stCondLst>
                                        </p:cTn>
                                        <p:tgtEl>
                                          <p:spTgt spid="26630"/>
                                        </p:tgtEl>
                                        <p:attrNameLst>
                                          <p:attrName>style.visibility</p:attrName>
                                        </p:attrNameLst>
                                      </p:cBhvr>
                                      <p:to>
                                        <p:strVal val="hidden"/>
                                      </p:to>
                                    </p:set>
                                  </p:childTnLst>
                                </p:cTn>
                              </p:par>
                              <p:par>
                                <p:cTn id="20" presetID="39" presetClass="entr" presetSubtype="0" accel="100000" fill="hold" nodeType="withEffect">
                                  <p:stCondLst>
                                    <p:cond delay="0"/>
                                  </p:stCondLst>
                                  <p:childTnLst>
                                    <p:set>
                                      <p:cBhvr>
                                        <p:cTn id="21" dur="1" fill="hold">
                                          <p:stCondLst>
                                            <p:cond delay="0"/>
                                          </p:stCondLst>
                                        </p:cTn>
                                        <p:tgtEl>
                                          <p:spTgt spid="26628"/>
                                        </p:tgtEl>
                                        <p:attrNameLst>
                                          <p:attrName>style.visibility</p:attrName>
                                        </p:attrNameLst>
                                      </p:cBhvr>
                                      <p:to>
                                        <p:strVal val="visible"/>
                                      </p:to>
                                    </p:set>
                                    <p:anim calcmode="lin" valueType="num">
                                      <p:cBhvr>
                                        <p:cTn id="22" dur="500" fill="hold"/>
                                        <p:tgtEl>
                                          <p:spTgt spid="26628"/>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26628"/>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26628"/>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2662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xit" presetSubtype="16" fill="hold" nodeType="clickEffect">
                                  <p:stCondLst>
                                    <p:cond delay="0"/>
                                  </p:stCondLst>
                                  <p:childTnLst>
                                    <p:animEffect transition="out" filter="box(in)">
                                      <p:cBhvr>
                                        <p:cTn id="29" dur="500"/>
                                        <p:tgtEl>
                                          <p:spTgt spid="26628"/>
                                        </p:tgtEl>
                                      </p:cBhvr>
                                    </p:animEffect>
                                    <p:set>
                                      <p:cBhvr>
                                        <p:cTn id="30" dur="1" fill="hold">
                                          <p:stCondLst>
                                            <p:cond delay="499"/>
                                          </p:stCondLst>
                                        </p:cTn>
                                        <p:tgtEl>
                                          <p:spTgt spid="26628"/>
                                        </p:tgtEl>
                                        <p:attrNameLst>
                                          <p:attrName>style.visibility</p:attrName>
                                        </p:attrNameLst>
                                      </p:cBhvr>
                                      <p:to>
                                        <p:strVal val="hidden"/>
                                      </p:to>
                                    </p:set>
                                  </p:childTnLst>
                                </p:cTn>
                              </p:par>
                              <p:par>
                                <p:cTn id="31" presetID="5" presetClass="entr" presetSubtype="10" fill="hold" nodeType="withEffect">
                                  <p:stCondLst>
                                    <p:cond delay="0"/>
                                  </p:stCondLst>
                                  <p:childTnLst>
                                    <p:set>
                                      <p:cBhvr>
                                        <p:cTn id="32" dur="1" fill="hold">
                                          <p:stCondLst>
                                            <p:cond delay="0"/>
                                          </p:stCondLst>
                                        </p:cTn>
                                        <p:tgtEl>
                                          <p:spTgt spid="26632"/>
                                        </p:tgtEl>
                                        <p:attrNameLst>
                                          <p:attrName>style.visibility</p:attrName>
                                        </p:attrNameLst>
                                      </p:cBhvr>
                                      <p:to>
                                        <p:strVal val="visible"/>
                                      </p:to>
                                    </p:set>
                                    <p:animEffect transition="in" filter="checkerboard(across)">
                                      <p:cBhvr>
                                        <p:cTn id="33" dur="500"/>
                                        <p:tgtEl>
                                          <p:spTgt spid="26632"/>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xit" presetSubtype="16" fill="hold" nodeType="clickEffect">
                                  <p:stCondLst>
                                    <p:cond delay="0"/>
                                  </p:stCondLst>
                                  <p:childTnLst>
                                    <p:animEffect transition="out" filter="box(in)">
                                      <p:cBhvr>
                                        <p:cTn id="37" dur="500"/>
                                        <p:tgtEl>
                                          <p:spTgt spid="26632"/>
                                        </p:tgtEl>
                                      </p:cBhvr>
                                    </p:animEffect>
                                    <p:set>
                                      <p:cBhvr>
                                        <p:cTn id="38" dur="1" fill="hold">
                                          <p:stCondLst>
                                            <p:cond delay="499"/>
                                          </p:stCondLst>
                                        </p:cTn>
                                        <p:tgtEl>
                                          <p:spTgt spid="266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0000"/>
            <a:lum/>
          </a:blip>
          <a:srcRect/>
          <a:stretch>
            <a:fillRect t="-5000" b="-5000"/>
          </a:stretch>
        </a:blipFill>
        <a:effectLst/>
      </p:bgPr>
    </p:bg>
    <p:spTree>
      <p:nvGrpSpPr>
        <p:cNvPr id="1" name=""/>
        <p:cNvGrpSpPr/>
        <p:nvPr/>
      </p:nvGrpSpPr>
      <p:grpSpPr>
        <a:xfrm>
          <a:off x="0" y="0"/>
          <a:ext cx="0" cy="0"/>
          <a:chOff x="0" y="0"/>
          <a:chExt cx="0" cy="0"/>
        </a:xfrm>
      </p:grpSpPr>
      <p:pic>
        <p:nvPicPr>
          <p:cNvPr id="27649" name="Picture 10" descr="http://sphotos.ak.fbcdn.net/photos-ak-sf2p/v48/118/11/510563000/n510563000_6277_2215.jpg">
            <a:hlinkClick r:id="rId3"/>
          </p:cNvPr>
          <p:cNvPicPr>
            <a:picLocks noChangeAspect="1" noChangeArrowheads="1"/>
          </p:cNvPicPr>
          <p:nvPr/>
        </p:nvPicPr>
        <p:blipFill>
          <a:blip r:embed="rId4" cstate="print"/>
          <a:srcRect/>
          <a:stretch>
            <a:fillRect/>
          </a:stretch>
        </p:blipFill>
        <p:spPr bwMode="auto">
          <a:xfrm>
            <a:off x="2819400" y="1371600"/>
            <a:ext cx="3048000" cy="2286000"/>
          </a:xfrm>
          <a:prstGeom prst="rect">
            <a:avLst/>
          </a:prstGeom>
          <a:noFill/>
          <a:ln w="9525">
            <a:noFill/>
            <a:miter lim="800000"/>
            <a:headEnd/>
            <a:tailEnd/>
          </a:ln>
        </p:spPr>
      </p:pic>
      <p:sp>
        <p:nvSpPr>
          <p:cNvPr id="27650" name="Title 1"/>
          <p:cNvSpPr>
            <a:spLocks noGrp="1"/>
          </p:cNvSpPr>
          <p:nvPr>
            <p:ph type="title"/>
          </p:nvPr>
        </p:nvSpPr>
        <p:spPr/>
        <p:txBody>
          <a:bodyPr/>
          <a:lstStyle/>
          <a:p>
            <a:r>
              <a:rPr lang="en-US" sz="4600" dirty="0" smtClean="0">
                <a:latin typeface="Harlow Solid Italic" pitchFamily="82" charset="0"/>
              </a:rPr>
              <a:t>And Coach Basketball</a:t>
            </a:r>
          </a:p>
        </p:txBody>
      </p:sp>
      <p:pic>
        <p:nvPicPr>
          <p:cNvPr id="27651" name="Picture 6" descr="http://sphotos.ak.fbcdn.net/photos-ak-ash1/v63/118/11/510563000/n510563000_23256_8020.jpg">
            <a:hlinkClick r:id="rId5"/>
          </p:cNvPr>
          <p:cNvPicPr>
            <a:picLocks noChangeAspect="1" noChangeArrowheads="1"/>
          </p:cNvPicPr>
          <p:nvPr/>
        </p:nvPicPr>
        <p:blipFill>
          <a:blip r:embed="rId6" cstate="print"/>
          <a:srcRect/>
          <a:stretch>
            <a:fillRect/>
          </a:stretch>
        </p:blipFill>
        <p:spPr bwMode="auto">
          <a:xfrm>
            <a:off x="533400" y="3657600"/>
            <a:ext cx="4038600" cy="2362200"/>
          </a:xfrm>
          <a:prstGeom prst="rect">
            <a:avLst/>
          </a:prstGeom>
          <a:noFill/>
          <a:ln w="9525">
            <a:noFill/>
            <a:miter lim="800000"/>
            <a:headEnd/>
            <a:tailEnd/>
          </a:ln>
        </p:spPr>
      </p:pic>
      <p:pic>
        <p:nvPicPr>
          <p:cNvPr id="27652" name="Picture 2" descr="http://sphotos.ak.fbcdn.net/photos-ak-sf2p/v63/118/11/510563000/n510563000_23258_8425.jpg">
            <a:hlinkClick r:id="rId7"/>
          </p:cNvPr>
          <p:cNvPicPr>
            <a:picLocks noChangeAspect="1" noChangeArrowheads="1"/>
          </p:cNvPicPr>
          <p:nvPr/>
        </p:nvPicPr>
        <p:blipFill>
          <a:blip r:embed="rId8" cstate="print"/>
          <a:srcRect/>
          <a:stretch>
            <a:fillRect/>
          </a:stretch>
        </p:blipFill>
        <p:spPr bwMode="auto">
          <a:xfrm>
            <a:off x="533400" y="1371600"/>
            <a:ext cx="2971800" cy="2286000"/>
          </a:xfrm>
          <a:prstGeom prst="rect">
            <a:avLst/>
          </a:prstGeom>
          <a:noFill/>
          <a:ln w="9525">
            <a:noFill/>
            <a:miter lim="800000"/>
            <a:headEnd/>
            <a:tailEnd/>
          </a:ln>
        </p:spPr>
      </p:pic>
      <p:pic>
        <p:nvPicPr>
          <p:cNvPr id="27653" name="Picture 8" descr="http://sphotos.ak.fbcdn.net/photos-ak-ash1/v63/118/11/510563000/n510563000_23260_8831.jpg">
            <a:hlinkClick r:id="rId9"/>
          </p:cNvPr>
          <p:cNvPicPr>
            <a:picLocks noChangeAspect="1" noChangeArrowheads="1"/>
          </p:cNvPicPr>
          <p:nvPr/>
        </p:nvPicPr>
        <p:blipFill>
          <a:blip r:embed="rId10" cstate="print"/>
          <a:srcRect/>
          <a:stretch>
            <a:fillRect/>
          </a:stretch>
        </p:blipFill>
        <p:spPr bwMode="auto">
          <a:xfrm>
            <a:off x="4572000" y="3657600"/>
            <a:ext cx="3886200" cy="2362200"/>
          </a:xfrm>
          <a:prstGeom prst="rect">
            <a:avLst/>
          </a:prstGeom>
          <a:noFill/>
          <a:ln w="9525">
            <a:noFill/>
            <a:miter lim="800000"/>
            <a:headEnd/>
            <a:tailEnd/>
          </a:ln>
        </p:spPr>
      </p:pic>
      <p:pic>
        <p:nvPicPr>
          <p:cNvPr id="27654" name="Picture 4" descr="http://sphotos.ak.fbcdn.net/photos-ak-sf2p/v63/118/11/510563000/n510563000_23259_8628.jpg">
            <a:hlinkClick r:id="rId11"/>
          </p:cNvPr>
          <p:cNvPicPr>
            <a:picLocks noChangeAspect="1" noChangeArrowheads="1"/>
          </p:cNvPicPr>
          <p:nvPr/>
        </p:nvPicPr>
        <p:blipFill>
          <a:blip r:embed="rId12" cstate="print"/>
          <a:srcRect/>
          <a:stretch>
            <a:fillRect/>
          </a:stretch>
        </p:blipFill>
        <p:spPr bwMode="auto">
          <a:xfrm>
            <a:off x="5638800" y="1371600"/>
            <a:ext cx="2819400" cy="2266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b="1" dirty="0" smtClean="0">
                <a:latin typeface="Rage Italic" pitchFamily="66" charset="0"/>
              </a:rPr>
              <a:t>I Love my students…</a:t>
            </a:r>
          </a:p>
        </p:txBody>
      </p:sp>
      <p:pic>
        <p:nvPicPr>
          <p:cNvPr id="28674" name="Picture 2" descr="http://sphotos.ak.fbcdn.net/photos-ak-ash1/v45/118/11/510563000/n510563000_5777_7525.jpg">
            <a:hlinkClick r:id="rId2"/>
          </p:cNvPr>
          <p:cNvPicPr>
            <a:picLocks noChangeAspect="1" noChangeArrowheads="1"/>
          </p:cNvPicPr>
          <p:nvPr/>
        </p:nvPicPr>
        <p:blipFill>
          <a:blip r:embed="rId3" cstate="print"/>
          <a:srcRect/>
          <a:stretch>
            <a:fillRect/>
          </a:stretch>
        </p:blipFill>
        <p:spPr bwMode="auto">
          <a:xfrm>
            <a:off x="381000" y="1524000"/>
            <a:ext cx="3810000" cy="2857500"/>
          </a:xfrm>
          <a:prstGeom prst="rect">
            <a:avLst/>
          </a:prstGeom>
          <a:noFill/>
          <a:ln w="9525">
            <a:noFill/>
            <a:miter lim="800000"/>
            <a:headEnd/>
            <a:tailEnd/>
          </a:ln>
        </p:spPr>
      </p:pic>
      <p:sp>
        <p:nvSpPr>
          <p:cNvPr id="28675" name="TextBox 4"/>
          <p:cNvSpPr txBox="1">
            <a:spLocks noChangeArrowheads="1"/>
          </p:cNvSpPr>
          <p:nvPr/>
        </p:nvSpPr>
        <p:spPr bwMode="auto">
          <a:xfrm>
            <a:off x="533400" y="4495800"/>
            <a:ext cx="3581400" cy="1569660"/>
          </a:xfrm>
          <a:prstGeom prst="rect">
            <a:avLst/>
          </a:prstGeom>
          <a:noFill/>
          <a:ln w="9525">
            <a:noFill/>
            <a:miter lim="800000"/>
            <a:headEnd/>
            <a:tailEnd/>
          </a:ln>
        </p:spPr>
        <p:txBody>
          <a:bodyPr>
            <a:spAutoFit/>
          </a:bodyPr>
          <a:lstStyle/>
          <a:p>
            <a:pPr algn="ctr"/>
            <a:r>
              <a:rPr lang="en-US" sz="3200" b="1" dirty="0">
                <a:latin typeface="Calibri" pitchFamily="34" charset="0"/>
              </a:rPr>
              <a:t>Even when they take embarrassing pictures</a:t>
            </a:r>
          </a:p>
        </p:txBody>
      </p:sp>
      <p:sp>
        <p:nvSpPr>
          <p:cNvPr id="28677" name="TextBox 4"/>
          <p:cNvSpPr txBox="1">
            <a:spLocks noChangeArrowheads="1"/>
          </p:cNvSpPr>
          <p:nvPr/>
        </p:nvSpPr>
        <p:spPr bwMode="auto">
          <a:xfrm>
            <a:off x="5257800" y="1447800"/>
            <a:ext cx="3581400" cy="1077218"/>
          </a:xfrm>
          <a:prstGeom prst="rect">
            <a:avLst/>
          </a:prstGeom>
          <a:noFill/>
          <a:ln w="9525">
            <a:noFill/>
            <a:miter lim="800000"/>
            <a:headEnd/>
            <a:tailEnd/>
          </a:ln>
        </p:spPr>
        <p:txBody>
          <a:bodyPr>
            <a:spAutoFit/>
          </a:bodyPr>
          <a:lstStyle/>
          <a:p>
            <a:pPr algn="ctr"/>
            <a:r>
              <a:rPr lang="en-US" sz="3200" b="1" dirty="0">
                <a:latin typeface="Calibri" pitchFamily="34" charset="0"/>
              </a:rPr>
              <a:t>And miss them when they move on</a:t>
            </a:r>
          </a:p>
        </p:txBody>
      </p:sp>
      <p:pic>
        <p:nvPicPr>
          <p:cNvPr id="28678" name="Picture 6" descr="P6010330"/>
          <p:cNvPicPr>
            <a:picLocks noChangeAspect="1" noChangeArrowheads="1"/>
          </p:cNvPicPr>
          <p:nvPr/>
        </p:nvPicPr>
        <p:blipFill>
          <a:blip r:embed="rId4" cstate="print"/>
          <a:srcRect/>
          <a:stretch>
            <a:fillRect/>
          </a:stretch>
        </p:blipFill>
        <p:spPr bwMode="auto">
          <a:xfrm>
            <a:off x="4495800" y="2876550"/>
            <a:ext cx="4330700" cy="3248025"/>
          </a:xfrm>
          <a:prstGeom prst="rect">
            <a:avLst/>
          </a:prstGeom>
          <a:noFill/>
        </p:spPr>
      </p:pic>
      <p:pic>
        <p:nvPicPr>
          <p:cNvPr id="28680" name="Picture 8" descr="http://sphotos.ak.fbcdn.net/hphotos-ak-snc1/hs036.snc1/4331_92212966770_724181770_2421203_5701633_n.jpg">
            <a:hlinkClick r:id="rId5"/>
          </p:cNvPr>
          <p:cNvPicPr>
            <a:picLocks noChangeAspect="1" noChangeArrowheads="1"/>
          </p:cNvPicPr>
          <p:nvPr/>
        </p:nvPicPr>
        <p:blipFill>
          <a:blip r:embed="rId6" cstate="print"/>
          <a:srcRect/>
          <a:stretch>
            <a:fillRect/>
          </a:stretch>
        </p:blipFill>
        <p:spPr bwMode="auto">
          <a:xfrm>
            <a:off x="457200" y="1676400"/>
            <a:ext cx="4572000" cy="3429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67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nodeType="clickEffect">
                                  <p:stCondLst>
                                    <p:cond delay="0"/>
                                  </p:stCondLst>
                                  <p:childTnLst>
                                    <p:animEffect transition="out" filter="blinds(horizontal)">
                                      <p:cBhvr>
                                        <p:cTn id="12" dur="500"/>
                                        <p:tgtEl>
                                          <p:spTgt spid="28674"/>
                                        </p:tgtEl>
                                      </p:cBhvr>
                                    </p:animEffect>
                                    <p:set>
                                      <p:cBhvr>
                                        <p:cTn id="13" dur="1" fill="hold">
                                          <p:stCondLst>
                                            <p:cond delay="499"/>
                                          </p:stCondLst>
                                        </p:cTn>
                                        <p:tgtEl>
                                          <p:spTgt spid="28674"/>
                                        </p:tgtEl>
                                        <p:attrNameLst>
                                          <p:attrName>style.visibility</p:attrName>
                                        </p:attrNameLst>
                                      </p:cBhvr>
                                      <p:to>
                                        <p:strVal val="hidden"/>
                                      </p:to>
                                    </p:set>
                                  </p:childTnLst>
                                </p:cTn>
                              </p:par>
                              <p:par>
                                <p:cTn id="14" presetID="3" presetClass="exit" presetSubtype="10" fill="hold" grpId="1" nodeType="withEffect">
                                  <p:stCondLst>
                                    <p:cond delay="0"/>
                                  </p:stCondLst>
                                  <p:childTnLst>
                                    <p:animEffect transition="out" filter="blinds(horizontal)">
                                      <p:cBhvr>
                                        <p:cTn id="15" dur="500"/>
                                        <p:tgtEl>
                                          <p:spTgt spid="28675"/>
                                        </p:tgtEl>
                                      </p:cBhvr>
                                    </p:animEffect>
                                    <p:set>
                                      <p:cBhvr>
                                        <p:cTn id="16" dur="1" fill="hold">
                                          <p:stCondLst>
                                            <p:cond delay="499"/>
                                          </p:stCondLst>
                                        </p:cTn>
                                        <p:tgtEl>
                                          <p:spTgt spid="2867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28677"/>
                                        </p:tgtEl>
                                        <p:attrNameLst>
                                          <p:attrName>style.visibility</p:attrName>
                                        </p:attrNameLst>
                                      </p:cBhvr>
                                      <p:to>
                                        <p:strVal val="visible"/>
                                      </p:to>
                                    </p:set>
                                    <p:animEffect transition="in" filter="checkerboard(across)">
                                      <p:cBhvr>
                                        <p:cTn id="21" dur="500"/>
                                        <p:tgtEl>
                                          <p:spTgt spid="28677"/>
                                        </p:tgtEl>
                                      </p:cBhvr>
                                    </p:animEffect>
                                  </p:childTnLst>
                                </p:cTn>
                              </p:par>
                              <p:par>
                                <p:cTn id="22" presetID="5" presetClass="entr" presetSubtype="10" fill="hold" nodeType="withEffect">
                                  <p:stCondLst>
                                    <p:cond delay="0"/>
                                  </p:stCondLst>
                                  <p:childTnLst>
                                    <p:set>
                                      <p:cBhvr>
                                        <p:cTn id="23" dur="1" fill="hold">
                                          <p:stCondLst>
                                            <p:cond delay="0"/>
                                          </p:stCondLst>
                                        </p:cTn>
                                        <p:tgtEl>
                                          <p:spTgt spid="28678"/>
                                        </p:tgtEl>
                                        <p:attrNameLst>
                                          <p:attrName>style.visibility</p:attrName>
                                        </p:attrNameLst>
                                      </p:cBhvr>
                                      <p:to>
                                        <p:strVal val="visible"/>
                                      </p:to>
                                    </p:set>
                                    <p:animEffect transition="in" filter="checkerboard(across)">
                                      <p:cBhvr>
                                        <p:cTn id="24" dur="500"/>
                                        <p:tgtEl>
                                          <p:spTgt spid="28678"/>
                                        </p:tgtEl>
                                      </p:cBhvr>
                                    </p:animEffect>
                                  </p:childTnLst>
                                </p:cTn>
                              </p:par>
                              <p:par>
                                <p:cTn id="25" presetID="5" presetClass="entr" presetSubtype="10" fill="hold" nodeType="withEffect">
                                  <p:stCondLst>
                                    <p:cond delay="0"/>
                                  </p:stCondLst>
                                  <p:childTnLst>
                                    <p:set>
                                      <p:cBhvr>
                                        <p:cTn id="26" dur="1" fill="hold">
                                          <p:stCondLst>
                                            <p:cond delay="0"/>
                                          </p:stCondLst>
                                        </p:cTn>
                                        <p:tgtEl>
                                          <p:spTgt spid="28680"/>
                                        </p:tgtEl>
                                        <p:attrNameLst>
                                          <p:attrName>style.visibility</p:attrName>
                                        </p:attrNameLst>
                                      </p:cBhvr>
                                      <p:to>
                                        <p:strVal val="visible"/>
                                      </p:to>
                                    </p:set>
                                    <p:animEffect transition="in" filter="checkerboard(across)">
                                      <p:cBhvr>
                                        <p:cTn id="27" dur="5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5" grpId="1"/>
      <p:bldP spid="2867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sz="3200" b="1" dirty="0" smtClean="0">
                <a:latin typeface="Algerian" pitchFamily="82" charset="0"/>
              </a:rPr>
              <a:t>Even took a group of my students to Thailand in ‘08.</a:t>
            </a:r>
          </a:p>
        </p:txBody>
      </p:sp>
      <p:sp>
        <p:nvSpPr>
          <p:cNvPr id="29698" name="Content Placeholder 2"/>
          <p:cNvSpPr>
            <a:spLocks noGrp="1"/>
          </p:cNvSpPr>
          <p:nvPr>
            <p:ph idx="1"/>
          </p:nvPr>
        </p:nvSpPr>
        <p:spPr/>
        <p:txBody>
          <a:bodyPr/>
          <a:lstStyle/>
          <a:p>
            <a:endParaRPr lang="en-US" smtClean="0"/>
          </a:p>
        </p:txBody>
      </p:sp>
      <p:pic>
        <p:nvPicPr>
          <p:cNvPr id="29699" name="Picture 4" descr="http://sphotos.ak.fbcdn.net/photos-ak-sf2p/v250/118/11/510563000/n510563000_637288_7077.jpg">
            <a:hlinkClick r:id="rId3"/>
          </p:cNvPr>
          <p:cNvPicPr>
            <a:picLocks noChangeAspect="1" noChangeArrowheads="1"/>
          </p:cNvPicPr>
          <p:nvPr/>
        </p:nvPicPr>
        <p:blipFill>
          <a:blip r:embed="rId4" cstate="print"/>
          <a:srcRect/>
          <a:stretch>
            <a:fillRect/>
          </a:stretch>
        </p:blipFill>
        <p:spPr bwMode="auto">
          <a:xfrm>
            <a:off x="5461000" y="4191000"/>
            <a:ext cx="3378200" cy="2419350"/>
          </a:xfrm>
          <a:prstGeom prst="rect">
            <a:avLst/>
          </a:prstGeom>
          <a:noFill/>
          <a:ln w="9525">
            <a:noFill/>
            <a:miter lim="800000"/>
            <a:headEnd/>
            <a:tailEnd/>
          </a:ln>
        </p:spPr>
      </p:pic>
      <p:pic>
        <p:nvPicPr>
          <p:cNvPr id="29700" name="Picture 6" descr="http://sphotos.ak.fbcdn.net/photos-ak-ash1/v250/118/11/510563000/n510563000_637321_8452.jpg">
            <a:hlinkClick r:id="rId5"/>
          </p:cNvPr>
          <p:cNvPicPr>
            <a:picLocks noChangeAspect="1" noChangeArrowheads="1"/>
          </p:cNvPicPr>
          <p:nvPr/>
        </p:nvPicPr>
        <p:blipFill>
          <a:blip r:embed="rId6" cstate="print"/>
          <a:srcRect/>
          <a:stretch>
            <a:fillRect/>
          </a:stretch>
        </p:blipFill>
        <p:spPr bwMode="auto">
          <a:xfrm>
            <a:off x="228600" y="4191000"/>
            <a:ext cx="3200400" cy="2438400"/>
          </a:xfrm>
          <a:prstGeom prst="rect">
            <a:avLst/>
          </a:prstGeom>
          <a:noFill/>
          <a:ln w="9525">
            <a:noFill/>
            <a:miter lim="800000"/>
            <a:headEnd/>
            <a:tailEnd/>
          </a:ln>
        </p:spPr>
      </p:pic>
      <p:pic>
        <p:nvPicPr>
          <p:cNvPr id="29701" name="Picture 8" descr="http://sphotos.ak.fbcdn.net/photos-ak-sf2p/v250/118/11/510563000/n510563000_637294_8331.jpg">
            <a:hlinkClick r:id="rId7"/>
          </p:cNvPr>
          <p:cNvPicPr>
            <a:picLocks noChangeAspect="1" noChangeArrowheads="1"/>
          </p:cNvPicPr>
          <p:nvPr/>
        </p:nvPicPr>
        <p:blipFill>
          <a:blip r:embed="rId8" cstate="print"/>
          <a:srcRect/>
          <a:stretch>
            <a:fillRect/>
          </a:stretch>
        </p:blipFill>
        <p:spPr bwMode="auto">
          <a:xfrm>
            <a:off x="5562600" y="1524000"/>
            <a:ext cx="3276600" cy="2667000"/>
          </a:xfrm>
          <a:prstGeom prst="rect">
            <a:avLst/>
          </a:prstGeom>
          <a:noFill/>
          <a:ln w="9525">
            <a:noFill/>
            <a:miter lim="800000"/>
            <a:headEnd/>
            <a:tailEnd/>
          </a:ln>
        </p:spPr>
      </p:pic>
      <p:pic>
        <p:nvPicPr>
          <p:cNvPr id="29702" name="Picture 2" descr="http://sphotos.ak.fbcdn.net/photos-ak-sf2p/v250/118/11/510563000/n510563000_637282_5828.jpg">
            <a:hlinkClick r:id="rId9"/>
          </p:cNvPr>
          <p:cNvPicPr>
            <a:picLocks noChangeAspect="1" noChangeArrowheads="1"/>
          </p:cNvPicPr>
          <p:nvPr/>
        </p:nvPicPr>
        <p:blipFill>
          <a:blip r:embed="rId10" cstate="print"/>
          <a:srcRect/>
          <a:stretch>
            <a:fillRect/>
          </a:stretch>
        </p:blipFill>
        <p:spPr bwMode="auto">
          <a:xfrm>
            <a:off x="3200400" y="1524000"/>
            <a:ext cx="2686050" cy="3581400"/>
          </a:xfrm>
          <a:prstGeom prst="rect">
            <a:avLst/>
          </a:prstGeom>
          <a:noFill/>
          <a:ln w="9525">
            <a:noFill/>
            <a:miter lim="800000"/>
            <a:headEnd/>
            <a:tailEnd/>
          </a:ln>
        </p:spPr>
      </p:pic>
      <p:pic>
        <p:nvPicPr>
          <p:cNvPr id="29703" name="Picture 10" descr="http://sphotos.ak.fbcdn.net/photos-ak-sf2p/v250/118/11/510563000/n510563000_637275_3754.jpg">
            <a:hlinkClick r:id="rId11"/>
          </p:cNvPr>
          <p:cNvPicPr>
            <a:picLocks noChangeAspect="1" noChangeArrowheads="1"/>
          </p:cNvPicPr>
          <p:nvPr/>
        </p:nvPicPr>
        <p:blipFill>
          <a:blip r:embed="rId12" cstate="print"/>
          <a:srcRect/>
          <a:stretch>
            <a:fillRect/>
          </a:stretch>
        </p:blipFill>
        <p:spPr bwMode="auto">
          <a:xfrm>
            <a:off x="3429000" y="5105400"/>
            <a:ext cx="2057400" cy="1543050"/>
          </a:xfrm>
          <a:prstGeom prst="rect">
            <a:avLst/>
          </a:prstGeom>
          <a:noFill/>
          <a:ln w="9525">
            <a:noFill/>
            <a:miter lim="800000"/>
            <a:headEnd/>
            <a:tailEnd/>
          </a:ln>
        </p:spPr>
      </p:pic>
      <p:pic>
        <p:nvPicPr>
          <p:cNvPr id="29704" name="Picture 12" descr="http://sphotos.ak.fbcdn.net/photos-ak-sf2p/v250/118/11/510563000/n510563000_637310_4559.jpg">
            <a:hlinkClick r:id="rId13"/>
          </p:cNvPr>
          <p:cNvPicPr>
            <a:picLocks noChangeAspect="1" noChangeArrowheads="1"/>
          </p:cNvPicPr>
          <p:nvPr/>
        </p:nvPicPr>
        <p:blipFill>
          <a:blip r:embed="rId14" cstate="print"/>
          <a:srcRect/>
          <a:stretch>
            <a:fillRect/>
          </a:stretch>
        </p:blipFill>
        <p:spPr bwMode="auto">
          <a:xfrm>
            <a:off x="228600" y="1524000"/>
            <a:ext cx="304800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20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fade">
                                      <p:cBhvr>
                                        <p:cTn id="12" dur="2000"/>
                                        <p:tgtEl>
                                          <p:spTgt spid="297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703"/>
                                        </p:tgtEl>
                                        <p:attrNameLst>
                                          <p:attrName>style.visibility</p:attrName>
                                        </p:attrNameLst>
                                      </p:cBhvr>
                                      <p:to>
                                        <p:strVal val="visible"/>
                                      </p:to>
                                    </p:set>
                                    <p:animEffect transition="in" filter="fade">
                                      <p:cBhvr>
                                        <p:cTn id="17" dur="2000"/>
                                        <p:tgtEl>
                                          <p:spTgt spid="2970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704"/>
                                        </p:tgtEl>
                                        <p:attrNameLst>
                                          <p:attrName>style.visibility</p:attrName>
                                        </p:attrNameLst>
                                      </p:cBhvr>
                                      <p:to>
                                        <p:strVal val="visible"/>
                                      </p:to>
                                    </p:set>
                                    <p:animEffect transition="in" filter="fade">
                                      <p:cBhvr>
                                        <p:cTn id="22" dur="2000"/>
                                        <p:tgtEl>
                                          <p:spTgt spid="2970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701"/>
                                        </p:tgtEl>
                                        <p:attrNameLst>
                                          <p:attrName>style.visibility</p:attrName>
                                        </p:attrNameLst>
                                      </p:cBhvr>
                                      <p:to>
                                        <p:strVal val="visible"/>
                                      </p:to>
                                    </p:set>
                                    <p:animEffect transition="in" filter="fade">
                                      <p:cBhvr>
                                        <p:cTn id="27" dur="2000"/>
                                        <p:tgtEl>
                                          <p:spTgt spid="2970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700"/>
                                        </p:tgtEl>
                                        <p:attrNameLst>
                                          <p:attrName>style.visibility</p:attrName>
                                        </p:attrNameLst>
                                      </p:cBhvr>
                                      <p:to>
                                        <p:strVal val="visible"/>
                                      </p:to>
                                    </p:set>
                                    <p:animEffect transition="in" filter="fade">
                                      <p:cBhvr>
                                        <p:cTn id="32" dur="20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100000">
              <a:srgbClr val="DCEBF5">
                <a:alpha val="0"/>
              </a:srgbClr>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gradFill>
        <a:effectLst/>
      </p:bgPr>
    </p:bg>
    <p:spTree>
      <p:nvGrpSpPr>
        <p:cNvPr id="1" name=""/>
        <p:cNvGrpSpPr/>
        <p:nvPr/>
      </p:nvGrpSpPr>
      <p:grpSpPr>
        <a:xfrm>
          <a:off x="0" y="0"/>
          <a:ext cx="0" cy="0"/>
          <a:chOff x="0" y="0"/>
          <a:chExt cx="0" cy="0"/>
        </a:xfrm>
      </p:grpSpPr>
      <p:pic>
        <p:nvPicPr>
          <p:cNvPr id="45058" name="Picture 2" descr="E:\Instruction &amp; Technology in Sec. Ed\DSC06060.JPG"/>
          <p:cNvPicPr>
            <a:picLocks noChangeAspect="1" noChangeArrowheads="1"/>
          </p:cNvPicPr>
          <p:nvPr/>
        </p:nvPicPr>
        <p:blipFill>
          <a:blip r:embed="rId2" cstate="print"/>
          <a:srcRect l="11250"/>
          <a:stretch>
            <a:fillRect/>
          </a:stretch>
        </p:blipFill>
        <p:spPr bwMode="auto">
          <a:xfrm>
            <a:off x="2362200" y="380999"/>
            <a:ext cx="4083137" cy="6134279"/>
          </a:xfrm>
          <a:prstGeom prst="rect">
            <a:avLst/>
          </a:prstGeom>
          <a:noFill/>
        </p:spPr>
      </p:pic>
      <p:sp>
        <p:nvSpPr>
          <p:cNvPr id="2" name="Title 1"/>
          <p:cNvSpPr>
            <a:spLocks noGrp="1"/>
          </p:cNvSpPr>
          <p:nvPr>
            <p:ph type="title"/>
          </p:nvPr>
        </p:nvSpPr>
        <p:spPr/>
        <p:txBody>
          <a:bodyPr/>
          <a:lstStyle/>
          <a:p>
            <a:r>
              <a:rPr lang="en-US" sz="4000" b="1" dirty="0" smtClean="0">
                <a:latin typeface="Harlow Solid Italic" pitchFamily="82" charset="0"/>
              </a:rPr>
              <a:t>But after 4yrs it was time to move on…</a:t>
            </a:r>
            <a:endParaRPr lang="en-US" sz="4000" b="1" dirty="0">
              <a:latin typeface="Harlow Solid Italic" pitchFamily="82" charset="0"/>
            </a:endParaRPr>
          </a:p>
        </p:txBody>
      </p:sp>
      <p:sp>
        <p:nvSpPr>
          <p:cNvPr id="4" name="Title 1"/>
          <p:cNvSpPr txBox="1">
            <a:spLocks/>
          </p:cNvSpPr>
          <p:nvPr/>
        </p:nvSpPr>
        <p:spPr bwMode="auto">
          <a:xfrm>
            <a:off x="0" y="5334000"/>
            <a:ext cx="9144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000" b="1" dirty="0" smtClean="0">
                <a:latin typeface="Harlow Solid Italic" pitchFamily="82" charset="0"/>
                <a:ea typeface="+mj-ea"/>
                <a:cs typeface="+mj-cs"/>
              </a:rPr>
              <a:t>I moved to Philly in 2009 to get closer to my church &amp; eventually teach in the city</a:t>
            </a:r>
            <a:endParaRPr kumimoji="0" lang="en-US" sz="4000" b="1" i="0" u="none" strike="noStrike" kern="1200" cap="none" spc="0" normalizeH="0" baseline="0" noProof="0" dirty="0">
              <a:ln>
                <a:noFill/>
              </a:ln>
              <a:solidFill>
                <a:schemeClr val="tx1"/>
              </a:solidFill>
              <a:effectLst/>
              <a:uLnTx/>
              <a:uFillTx/>
              <a:latin typeface="Harlow Solid Italic" pitchFamily="82"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5058"/>
                                        </p:tgtEl>
                                        <p:attrNameLst>
                                          <p:attrName>style.visibility</p:attrName>
                                        </p:attrNameLst>
                                      </p:cBhvr>
                                      <p:to>
                                        <p:strVal val="visible"/>
                                      </p:to>
                                    </p:set>
                                    <p:animEffect transition="in" filter="fade">
                                      <p:cBhvr>
                                        <p:cTn id="11" dur="20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a:xfrm>
            <a:off x="228600" y="3429000"/>
            <a:ext cx="4114800" cy="2544763"/>
          </a:xfrm>
        </p:spPr>
        <p:txBody>
          <a:bodyPr rtlCol="0">
            <a:normAutofit fontScale="92500" lnSpcReduction="10000"/>
          </a:bodyPr>
          <a:lstStyle/>
          <a:p>
            <a:pPr algn="ctr" fontAlgn="auto">
              <a:spcAft>
                <a:spcPts val="0"/>
              </a:spcAft>
              <a:buFont typeface="Arial" pitchFamily="34" charset="0"/>
              <a:buNone/>
              <a:defRPr/>
            </a:pPr>
            <a:r>
              <a:rPr lang="en-US" b="1" dirty="0" smtClean="0">
                <a:solidFill>
                  <a:schemeClr val="accent1">
                    <a:lumMod val="75000"/>
                  </a:schemeClr>
                </a:solidFill>
                <a:latin typeface="Britannic Bold" pitchFamily="34" charset="0"/>
              </a:rPr>
              <a:t>Born in the</a:t>
            </a:r>
          </a:p>
          <a:p>
            <a:pPr algn="ctr" fontAlgn="auto">
              <a:spcAft>
                <a:spcPts val="0"/>
              </a:spcAft>
              <a:buFont typeface="Arial" pitchFamily="34" charset="0"/>
              <a:buNone/>
              <a:defRPr/>
            </a:pPr>
            <a:r>
              <a:rPr lang="en-US" b="1" dirty="0" smtClean="0">
                <a:solidFill>
                  <a:schemeClr val="accent1">
                    <a:lumMod val="75000"/>
                  </a:schemeClr>
                </a:solidFill>
                <a:latin typeface="Britannic Bold" pitchFamily="34" charset="0"/>
              </a:rPr>
              <a:t>suburbs of</a:t>
            </a:r>
          </a:p>
          <a:p>
            <a:pPr algn="ctr" fontAlgn="auto">
              <a:spcAft>
                <a:spcPts val="0"/>
              </a:spcAft>
              <a:buFont typeface="Arial" pitchFamily="34" charset="0"/>
              <a:buNone/>
              <a:defRPr/>
            </a:pPr>
            <a:r>
              <a:rPr lang="en-US" b="1" dirty="0" smtClean="0">
                <a:solidFill>
                  <a:schemeClr val="accent1">
                    <a:lumMod val="75000"/>
                  </a:schemeClr>
                </a:solidFill>
                <a:latin typeface="Britannic Bold" pitchFamily="34" charset="0"/>
              </a:rPr>
              <a:t>Greenwood, Indiana</a:t>
            </a:r>
          </a:p>
          <a:p>
            <a:pPr algn="ctr" fontAlgn="auto">
              <a:spcAft>
                <a:spcPts val="0"/>
              </a:spcAft>
              <a:buFont typeface="Arial" pitchFamily="34" charset="0"/>
              <a:buNone/>
              <a:defRPr/>
            </a:pPr>
            <a:r>
              <a:rPr lang="en-US" b="1" dirty="0" smtClean="0">
                <a:solidFill>
                  <a:schemeClr val="accent1">
                    <a:lumMod val="75000"/>
                  </a:schemeClr>
                </a:solidFill>
                <a:latin typeface="Britannic Bold" pitchFamily="34" charset="0"/>
              </a:rPr>
              <a:t>“The Crossroads of America”</a:t>
            </a:r>
            <a:endParaRPr lang="en-US" b="1" dirty="0">
              <a:solidFill>
                <a:schemeClr val="accent1">
                  <a:lumMod val="75000"/>
                </a:schemeClr>
              </a:solidFill>
              <a:latin typeface="Britannic Bold" pitchFamily="34" charset="0"/>
            </a:endParaRPr>
          </a:p>
        </p:txBody>
      </p:sp>
      <p:pic>
        <p:nvPicPr>
          <p:cNvPr id="5122" name="Picture 2" descr="http://www.indiana-map.org/indiana-road-map.gif"/>
          <p:cNvPicPr>
            <a:picLocks noChangeAspect="1" noChangeArrowheads="1"/>
          </p:cNvPicPr>
          <p:nvPr/>
        </p:nvPicPr>
        <p:blipFill>
          <a:blip r:embed="rId2" cstate="print"/>
          <a:srcRect/>
          <a:stretch>
            <a:fillRect/>
          </a:stretch>
        </p:blipFill>
        <p:spPr bwMode="auto">
          <a:xfrm>
            <a:off x="4343400" y="381000"/>
            <a:ext cx="4181475" cy="6060953"/>
          </a:xfrm>
          <a:prstGeom prst="rect">
            <a:avLst/>
          </a:prstGeom>
          <a:noFill/>
          <a:effectLst>
            <a:innerShdw blurRad="114300">
              <a:prstClr val="black"/>
            </a:innerShdw>
          </a:effectLst>
          <a:scene3d>
            <a:camera prst="orthographicFront"/>
            <a:lightRig rig="threePt" dir="t"/>
          </a:scene3d>
          <a:sp3d>
            <a:bevelT prst="angle"/>
          </a:sp3d>
        </p:spPr>
      </p:pic>
      <p:sp>
        <p:nvSpPr>
          <p:cNvPr id="7" name="Right Arrow 6"/>
          <p:cNvSpPr/>
          <p:nvPr/>
        </p:nvSpPr>
        <p:spPr>
          <a:xfrm rot="19891467">
            <a:off x="4153313" y="4009268"/>
            <a:ext cx="2900363" cy="577850"/>
          </a:xfrm>
          <a:prstGeom prst="rightArrow">
            <a:avLst>
              <a:gd name="adj1" fmla="val 50000"/>
              <a:gd name="adj2" fmla="val 1469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40000">
              <a:schemeClr val="accent3">
                <a:lumMod val="50000"/>
              </a:schemeClr>
            </a:gs>
            <a:gs pos="100000">
              <a:srgbClr val="55261C"/>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b="1" dirty="0" smtClean="0">
                <a:solidFill>
                  <a:schemeClr val="bg1"/>
                </a:solidFill>
              </a:rPr>
              <a:t>Spending my free time…</a:t>
            </a:r>
          </a:p>
        </p:txBody>
      </p:sp>
      <p:sp>
        <p:nvSpPr>
          <p:cNvPr id="30722" name="Content Placeholder 2"/>
          <p:cNvSpPr>
            <a:spLocks noGrp="1"/>
          </p:cNvSpPr>
          <p:nvPr>
            <p:ph idx="1"/>
          </p:nvPr>
        </p:nvSpPr>
        <p:spPr/>
        <p:txBody>
          <a:bodyPr/>
          <a:lstStyle/>
          <a:p>
            <a:endParaRPr lang="en-US" smtClean="0"/>
          </a:p>
        </p:txBody>
      </p:sp>
      <p:pic>
        <p:nvPicPr>
          <p:cNvPr id="30727" name="Picture 7" descr="http://sphotos.ak.fbcdn.net/hphotos-ak-snc1/hs204.snc1/7133_284947875135_674340135_9339877_970062_n.jpg">
            <a:hlinkClick r:id="rId2"/>
          </p:cNvPr>
          <p:cNvPicPr>
            <a:picLocks noChangeAspect="1" noChangeArrowheads="1"/>
          </p:cNvPicPr>
          <p:nvPr/>
        </p:nvPicPr>
        <p:blipFill>
          <a:blip r:embed="rId3" cstate="print"/>
          <a:srcRect/>
          <a:stretch>
            <a:fillRect/>
          </a:stretch>
        </p:blipFill>
        <p:spPr bwMode="auto">
          <a:xfrm>
            <a:off x="4572000" y="1676400"/>
            <a:ext cx="4229100" cy="3171826"/>
          </a:xfrm>
          <a:prstGeom prst="rect">
            <a:avLst/>
          </a:prstGeom>
          <a:noFill/>
        </p:spPr>
      </p:pic>
      <p:sp>
        <p:nvSpPr>
          <p:cNvPr id="6" name="TextBox 5"/>
          <p:cNvSpPr txBox="1"/>
          <p:nvPr/>
        </p:nvSpPr>
        <p:spPr>
          <a:xfrm>
            <a:off x="5486400" y="2057400"/>
            <a:ext cx="2895600" cy="492443"/>
          </a:xfrm>
          <a:prstGeom prst="rect">
            <a:avLst/>
          </a:prstGeom>
          <a:noFill/>
        </p:spPr>
        <p:txBody>
          <a:bodyPr wrap="square" rtlCol="0">
            <a:spAutoFit/>
          </a:bodyPr>
          <a:lstStyle/>
          <a:p>
            <a:pPr algn="ctr"/>
            <a:r>
              <a:rPr lang="en-US" sz="2600" b="1" dirty="0" smtClean="0"/>
              <a:t>CAMPING</a:t>
            </a:r>
            <a:endParaRPr lang="en-US" sz="2600" b="1" dirty="0"/>
          </a:p>
        </p:txBody>
      </p:sp>
      <p:pic>
        <p:nvPicPr>
          <p:cNvPr id="30729" name="Picture 9" descr="http://sphotos.ak.fbcdn.net/hphotos-ak-ash2/hs087.ash2/37695_423108296576_625061576_4942033_6460067_n.jpg">
            <a:hlinkClick r:id="rId4"/>
          </p:cNvPr>
          <p:cNvPicPr>
            <a:picLocks noChangeAspect="1" noChangeArrowheads="1"/>
          </p:cNvPicPr>
          <p:nvPr/>
        </p:nvPicPr>
        <p:blipFill>
          <a:blip r:embed="rId5" cstate="print"/>
          <a:srcRect/>
          <a:stretch>
            <a:fillRect/>
          </a:stretch>
        </p:blipFill>
        <p:spPr bwMode="auto">
          <a:xfrm>
            <a:off x="2133600" y="1371600"/>
            <a:ext cx="3505200" cy="2628900"/>
          </a:xfrm>
          <a:prstGeom prst="rect">
            <a:avLst/>
          </a:prstGeom>
          <a:noFill/>
        </p:spPr>
      </p:pic>
      <p:pic>
        <p:nvPicPr>
          <p:cNvPr id="30731" name="Picture 11" descr="http://sphotos.ak.fbcdn.net/photos-ak-ash1/v54/118/11/510563000/n510563000_8075_2875.jpg">
            <a:hlinkClick r:id="rId6"/>
          </p:cNvPr>
          <p:cNvPicPr>
            <a:picLocks noChangeAspect="1" noChangeArrowheads="1"/>
          </p:cNvPicPr>
          <p:nvPr/>
        </p:nvPicPr>
        <p:blipFill>
          <a:blip r:embed="rId7" cstate="print"/>
          <a:srcRect/>
          <a:stretch>
            <a:fillRect/>
          </a:stretch>
        </p:blipFill>
        <p:spPr bwMode="auto">
          <a:xfrm>
            <a:off x="228600" y="1600200"/>
            <a:ext cx="2571750" cy="3429000"/>
          </a:xfrm>
          <a:prstGeom prst="rect">
            <a:avLst/>
          </a:prstGeom>
          <a:noFill/>
        </p:spPr>
      </p:pic>
      <p:pic>
        <p:nvPicPr>
          <p:cNvPr id="30733" name="Picture 13" descr="http://sphotos.ak.fbcdn.net/photos-ak-ash1/v258/126/41/24404434/n24404434_32733054_6044.jpg">
            <a:hlinkClick r:id="rId8"/>
          </p:cNvPr>
          <p:cNvPicPr>
            <a:picLocks noChangeAspect="1" noChangeArrowheads="1"/>
          </p:cNvPicPr>
          <p:nvPr/>
        </p:nvPicPr>
        <p:blipFill>
          <a:blip r:embed="rId9" cstate="print"/>
          <a:srcRect/>
          <a:stretch>
            <a:fillRect/>
          </a:stretch>
        </p:blipFill>
        <p:spPr bwMode="auto">
          <a:xfrm>
            <a:off x="1905000" y="3581400"/>
            <a:ext cx="3581400" cy="2686050"/>
          </a:xfrm>
          <a:prstGeom prst="rect">
            <a:avLst/>
          </a:prstGeom>
          <a:noFill/>
        </p:spPr>
      </p:pic>
      <p:sp>
        <p:nvSpPr>
          <p:cNvPr id="10" name="TextBox 9"/>
          <p:cNvSpPr txBox="1"/>
          <p:nvPr/>
        </p:nvSpPr>
        <p:spPr>
          <a:xfrm>
            <a:off x="0" y="5257800"/>
            <a:ext cx="1828800" cy="1292662"/>
          </a:xfrm>
          <a:prstGeom prst="rect">
            <a:avLst/>
          </a:prstGeom>
          <a:noFill/>
        </p:spPr>
        <p:txBody>
          <a:bodyPr wrap="square" rtlCol="0">
            <a:spAutoFit/>
          </a:bodyPr>
          <a:lstStyle/>
          <a:p>
            <a:pPr algn="ctr"/>
            <a:r>
              <a:rPr lang="en-US" sz="2600" b="1" dirty="0" smtClean="0">
                <a:solidFill>
                  <a:schemeClr val="bg1"/>
                </a:solidFill>
              </a:rPr>
              <a:t>TAKING DAY TRIPS</a:t>
            </a:r>
            <a:endParaRPr lang="en-US" sz="2600" b="1" dirty="0">
              <a:solidFill>
                <a:schemeClr val="bg1"/>
              </a:solidFill>
            </a:endParaRPr>
          </a:p>
        </p:txBody>
      </p:sp>
      <p:pic>
        <p:nvPicPr>
          <p:cNvPr id="30725" name="Picture 5" descr="http://sphotos.ak.fbcdn.net/photos-ak-sf2p/v72/104/122/785015156/n785015156_246893_8602.jpg">
            <a:hlinkClick r:id="rId10"/>
          </p:cNvPr>
          <p:cNvPicPr>
            <a:picLocks noChangeAspect="1" noChangeArrowheads="1"/>
          </p:cNvPicPr>
          <p:nvPr/>
        </p:nvPicPr>
        <p:blipFill>
          <a:blip r:embed="rId11" cstate="print"/>
          <a:srcRect/>
          <a:stretch>
            <a:fillRect/>
          </a:stretch>
        </p:blipFill>
        <p:spPr bwMode="auto">
          <a:xfrm>
            <a:off x="1828800" y="1905000"/>
            <a:ext cx="5283200" cy="3962400"/>
          </a:xfrm>
          <a:prstGeom prst="rect">
            <a:avLst/>
          </a:prstGeom>
          <a:noFill/>
        </p:spPr>
      </p:pic>
      <p:sp>
        <p:nvSpPr>
          <p:cNvPr id="11" name="TextBox 10"/>
          <p:cNvSpPr txBox="1"/>
          <p:nvPr/>
        </p:nvSpPr>
        <p:spPr>
          <a:xfrm>
            <a:off x="2209800" y="6172200"/>
            <a:ext cx="4724400" cy="492443"/>
          </a:xfrm>
          <a:prstGeom prst="rect">
            <a:avLst/>
          </a:prstGeom>
          <a:noFill/>
        </p:spPr>
        <p:txBody>
          <a:bodyPr wrap="square" rtlCol="0">
            <a:spAutoFit/>
          </a:bodyPr>
          <a:lstStyle/>
          <a:p>
            <a:pPr algn="ctr"/>
            <a:r>
              <a:rPr lang="en-US" sz="2600" b="1" dirty="0" smtClean="0">
                <a:solidFill>
                  <a:schemeClr val="bg1"/>
                </a:solidFill>
              </a:rPr>
              <a:t>AND JUST HANGING OUT</a:t>
            </a:r>
            <a:endParaRPr lang="en-US" sz="26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fade">
                                      <p:cBhvr>
                                        <p:cTn id="7" dur="2000"/>
                                        <p:tgtEl>
                                          <p:spTgt spid="307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30729"/>
                                        </p:tgtEl>
                                        <p:attrNameLst>
                                          <p:attrName>style.visibility</p:attrName>
                                        </p:attrNameLst>
                                      </p:cBhvr>
                                      <p:to>
                                        <p:strVal val="visible"/>
                                      </p:to>
                                    </p:set>
                                    <p:animEffect transition="in" filter="fade">
                                      <p:cBhvr>
                                        <p:cTn id="13" dur="2000"/>
                                        <p:tgtEl>
                                          <p:spTgt spid="30729"/>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0731"/>
                                        </p:tgtEl>
                                        <p:attrNameLst>
                                          <p:attrName>style.visibility</p:attrName>
                                        </p:attrNameLst>
                                      </p:cBhvr>
                                      <p:to>
                                        <p:strVal val="visible"/>
                                      </p:to>
                                    </p:set>
                                    <p:animEffect transition="in" filter="box(in)">
                                      <p:cBhvr>
                                        <p:cTn id="18" dur="500"/>
                                        <p:tgtEl>
                                          <p:spTgt spid="30731"/>
                                        </p:tgtEl>
                                      </p:cBhvr>
                                    </p:animEffect>
                                  </p:childTnLst>
                                </p:cTn>
                              </p:par>
                              <p:par>
                                <p:cTn id="19" presetID="4" presetClass="entr" presetSubtype="16" fill="hold" nodeType="withEffect">
                                  <p:stCondLst>
                                    <p:cond delay="0"/>
                                  </p:stCondLst>
                                  <p:childTnLst>
                                    <p:set>
                                      <p:cBhvr>
                                        <p:cTn id="20" dur="1" fill="hold">
                                          <p:stCondLst>
                                            <p:cond delay="0"/>
                                          </p:stCondLst>
                                        </p:cTn>
                                        <p:tgtEl>
                                          <p:spTgt spid="30733"/>
                                        </p:tgtEl>
                                        <p:attrNameLst>
                                          <p:attrName>style.visibility</p:attrName>
                                        </p:attrNameLst>
                                      </p:cBhvr>
                                      <p:to>
                                        <p:strVal val="visible"/>
                                      </p:to>
                                    </p:set>
                                    <p:animEffect transition="in" filter="box(in)">
                                      <p:cBhvr>
                                        <p:cTn id="21" dur="500"/>
                                        <p:tgtEl>
                                          <p:spTgt spid="30733"/>
                                        </p:tgtEl>
                                      </p:cBhvr>
                                    </p:animEffect>
                                  </p:childTnLst>
                                </p:cTn>
                              </p:par>
                              <p:par>
                                <p:cTn id="22" presetID="4" presetClass="entr" presetSubtype="16" fill="hold" grpId="1"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ox(i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725"/>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p:bldP spid="11"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endParaRPr lang="en-US" smtClean="0"/>
          </a:p>
        </p:txBody>
      </p:sp>
      <p:sp>
        <p:nvSpPr>
          <p:cNvPr id="31746" name="Content Placeholder 2"/>
          <p:cNvSpPr>
            <a:spLocks noGrp="1"/>
          </p:cNvSpPr>
          <p:nvPr>
            <p:ph idx="1"/>
          </p:nvPr>
        </p:nvSpPr>
        <p:spPr>
          <a:xfrm>
            <a:off x="457200" y="1981200"/>
            <a:ext cx="8229600" cy="4525963"/>
          </a:xfrm>
        </p:spPr>
        <p:txBody>
          <a:bodyPr/>
          <a:lstStyle/>
          <a:p>
            <a:pPr algn="ctr">
              <a:buNone/>
            </a:pPr>
            <a:r>
              <a:rPr lang="en-US" sz="5000" dirty="0" smtClean="0">
                <a:solidFill>
                  <a:srgbClr val="FFFF00"/>
                </a:solidFill>
                <a:latin typeface="Harlow Solid Italic" pitchFamily="82" charset="0"/>
              </a:rPr>
              <a:t>The Presentation has ended</a:t>
            </a:r>
          </a:p>
          <a:p>
            <a:pPr algn="ctr">
              <a:buNone/>
            </a:pPr>
            <a:endParaRPr lang="en-US" sz="5000" dirty="0" smtClean="0">
              <a:solidFill>
                <a:srgbClr val="FFFF00"/>
              </a:solidFill>
              <a:latin typeface="Harlow Solid Italic" pitchFamily="82" charset="0"/>
            </a:endParaRPr>
          </a:p>
          <a:p>
            <a:pPr algn="ctr">
              <a:buNone/>
            </a:pPr>
            <a:endParaRPr lang="en-US" sz="5000" dirty="0" smtClean="0">
              <a:solidFill>
                <a:srgbClr val="FFFF00"/>
              </a:solidFill>
              <a:latin typeface="Harlow Solid Italic" pitchFamily="82" charset="0"/>
            </a:endParaRPr>
          </a:p>
          <a:p>
            <a:pPr algn="ctr">
              <a:buNone/>
            </a:pPr>
            <a:r>
              <a:rPr lang="en-US" sz="5000" dirty="0" smtClean="0">
                <a:solidFill>
                  <a:srgbClr val="FFFF00"/>
                </a:solidFill>
                <a:latin typeface="Harlow Solid Italic" pitchFamily="82" charset="0"/>
              </a:rPr>
              <a:t>But the Journey is to be Continued…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p:cTn id="7" dur="150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p:cTn id="8" dur="15000" fill="hold"/>
                                        <p:tgtEl>
                                          <p:spTgt spid="31746">
                                            <p:txEl>
                                              <p:pRg st="0" end="0"/>
                                            </p:txEl>
                                          </p:spTgt>
                                        </p:tgtEl>
                                        <p:attrNameLst>
                                          <p:attrName>ppt_y</p:attrName>
                                        </p:attrNameLst>
                                      </p:cBhvr>
                                      <p:tavLst>
                                        <p:tav tm="0">
                                          <p:val>
                                            <p:strVal val="#ppt_y+1"/>
                                          </p:val>
                                        </p:tav>
                                        <p:tav tm="100000">
                                          <p:val>
                                            <p:strVal val="#ppt_y-1"/>
                                          </p:val>
                                        </p:tav>
                                      </p:tavLst>
                                    </p:anim>
                                  </p:childTnLst>
                                </p:cTn>
                              </p:par>
                              <p:par>
                                <p:cTn id="9" presetID="28" presetClass="entr" presetSubtype="0" fill="hold" nodeType="withEffect">
                                  <p:stCondLst>
                                    <p:cond delay="0"/>
                                  </p:stCondLst>
                                  <p:childTnLst>
                                    <p:set>
                                      <p:cBhvr>
                                        <p:cTn id="10" dur="1" fill="hold">
                                          <p:stCondLst>
                                            <p:cond delay="0"/>
                                          </p:stCondLst>
                                        </p:cTn>
                                        <p:tgtEl>
                                          <p:spTgt spid="31746">
                                            <p:txEl>
                                              <p:pRg st="3" end="3"/>
                                            </p:txEl>
                                          </p:spTgt>
                                        </p:tgtEl>
                                        <p:attrNameLst>
                                          <p:attrName>style.visibility</p:attrName>
                                        </p:attrNameLst>
                                      </p:cBhvr>
                                      <p:to>
                                        <p:strVal val="visible"/>
                                      </p:to>
                                    </p:set>
                                    <p:anim calcmode="lin" valueType="num">
                                      <p:cBhvr>
                                        <p:cTn id="11" dur="150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p:cTn id="12" dur="15000" fill="hold"/>
                                        <p:tgtEl>
                                          <p:spTgt spid="31746">
                                            <p:txEl>
                                              <p:pRg st="3" end="3"/>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57000">
              <a:schemeClr val="bg2">
                <a:lumMod val="50000"/>
              </a:schemeClr>
            </a:gs>
            <a:gs pos="50000">
              <a:schemeClr val="accent1">
                <a:tint val="44500"/>
                <a:satMod val="160000"/>
                <a:alpha val="35000"/>
              </a:schemeClr>
            </a:gs>
            <a:gs pos="100000">
              <a:schemeClr val="accent1">
                <a:tint val="23500"/>
                <a:satMod val="160000"/>
              </a:schemeClr>
            </a:gs>
          </a:gsLst>
          <a:lin ang="135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solidFill>
                  <a:schemeClr val="accent2">
                    <a:lumMod val="75000"/>
                  </a:schemeClr>
                </a:solidFill>
              </a:rPr>
              <a:t>Raised to love all things “Indiana”…</a:t>
            </a:r>
            <a:endParaRPr lang="en-US" b="1" dirty="0">
              <a:solidFill>
                <a:schemeClr val="accent2">
                  <a:lumMod val="75000"/>
                </a:schemeClr>
              </a:solidFill>
            </a:endParaRPr>
          </a:p>
        </p:txBody>
      </p:sp>
      <p:pic>
        <p:nvPicPr>
          <p:cNvPr id="15363" name="Picture 2" descr="http://www.worldcommunitycookbook.org/season/guide/photos/corn.jpg"/>
          <p:cNvPicPr>
            <a:picLocks noChangeAspect="1" noChangeArrowheads="1"/>
          </p:cNvPicPr>
          <p:nvPr/>
        </p:nvPicPr>
        <p:blipFill>
          <a:blip r:embed="rId2" cstate="print"/>
          <a:srcRect/>
          <a:stretch>
            <a:fillRect/>
          </a:stretch>
        </p:blipFill>
        <p:spPr bwMode="auto">
          <a:xfrm>
            <a:off x="5257800" y="1981200"/>
            <a:ext cx="3429000" cy="2857500"/>
          </a:xfrm>
          <a:prstGeom prst="rect">
            <a:avLst/>
          </a:prstGeom>
          <a:noFill/>
          <a:ln w="9525">
            <a:noFill/>
            <a:miter lim="800000"/>
            <a:headEnd/>
            <a:tailEnd/>
          </a:ln>
        </p:spPr>
      </p:pic>
      <p:pic>
        <p:nvPicPr>
          <p:cNvPr id="15364" name="Picture 4" descr="Indianapolis Colts Logo - A Blue Horseshoe"/>
          <p:cNvPicPr>
            <a:picLocks noChangeAspect="1" noChangeArrowheads="1"/>
          </p:cNvPicPr>
          <p:nvPr/>
        </p:nvPicPr>
        <p:blipFill>
          <a:blip r:embed="rId3" cstate="print"/>
          <a:srcRect/>
          <a:stretch>
            <a:fillRect/>
          </a:stretch>
        </p:blipFill>
        <p:spPr bwMode="auto">
          <a:xfrm>
            <a:off x="6248400" y="4191000"/>
            <a:ext cx="2286000" cy="2428875"/>
          </a:xfrm>
          <a:prstGeom prst="rect">
            <a:avLst/>
          </a:prstGeom>
          <a:noFill/>
          <a:ln w="9525">
            <a:noFill/>
            <a:miter lim="800000"/>
            <a:headEnd/>
            <a:tailEnd/>
          </a:ln>
        </p:spPr>
      </p:pic>
      <p:pic>
        <p:nvPicPr>
          <p:cNvPr id="15365" name="Picture 6" descr="http://resources.motogp.com/files/images/xx/2008/MotoGP/Misc/non/230768_Aerial+shot+of+the+Indianapolis+Motor+Speedway-1280x960-sep8.jpg._original.jpg"/>
          <p:cNvPicPr>
            <a:picLocks noChangeAspect="1" noChangeArrowheads="1"/>
          </p:cNvPicPr>
          <p:nvPr/>
        </p:nvPicPr>
        <p:blipFill>
          <a:blip r:embed="rId4" cstate="print"/>
          <a:srcRect/>
          <a:stretch>
            <a:fillRect/>
          </a:stretch>
        </p:blipFill>
        <p:spPr bwMode="auto">
          <a:xfrm>
            <a:off x="1600200" y="4114800"/>
            <a:ext cx="3352800" cy="2516188"/>
          </a:xfrm>
          <a:prstGeom prst="rect">
            <a:avLst/>
          </a:prstGeom>
          <a:noFill/>
          <a:ln w="9525">
            <a:noFill/>
            <a:miter lim="800000"/>
            <a:headEnd/>
            <a:tailEnd/>
          </a:ln>
        </p:spPr>
      </p:pic>
      <p:pic>
        <p:nvPicPr>
          <p:cNvPr id="15366" name="Picture 2" descr="http://store.cstv.com/marketplace/store/Vendor406/fullscale/659390-c.jpg"/>
          <p:cNvPicPr>
            <a:picLocks noChangeAspect="1" noChangeArrowheads="1"/>
          </p:cNvPicPr>
          <p:nvPr/>
        </p:nvPicPr>
        <p:blipFill>
          <a:blip r:embed="rId5" cstate="print"/>
          <a:srcRect/>
          <a:stretch>
            <a:fillRect/>
          </a:stretch>
        </p:blipFill>
        <p:spPr bwMode="auto">
          <a:xfrm>
            <a:off x="304800" y="1524000"/>
            <a:ext cx="3124200" cy="3124200"/>
          </a:xfrm>
          <a:prstGeom prst="rect">
            <a:avLst/>
          </a:prstGeom>
          <a:noFill/>
          <a:ln w="9525">
            <a:noFill/>
            <a:miter lim="800000"/>
            <a:headEnd/>
            <a:tailEnd/>
          </a:ln>
        </p:spPr>
      </p:pic>
      <p:pic>
        <p:nvPicPr>
          <p:cNvPr id="15367" name="Picture 8" descr="http://www.coveredbridges.com/uploads/poi/covered_bridges/mill-creek-web-1.jpg"/>
          <p:cNvPicPr>
            <a:picLocks noChangeAspect="1" noChangeArrowheads="1"/>
          </p:cNvPicPr>
          <p:nvPr/>
        </p:nvPicPr>
        <p:blipFill>
          <a:blip r:embed="rId6" cstate="print"/>
          <a:srcRect/>
          <a:stretch>
            <a:fillRect/>
          </a:stretch>
        </p:blipFill>
        <p:spPr bwMode="auto">
          <a:xfrm>
            <a:off x="3429000" y="1371600"/>
            <a:ext cx="2857500" cy="1914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checkerboard(across)">
                                      <p:cBhvr>
                                        <p:cTn id="7" dur="500"/>
                                        <p:tgtEl>
                                          <p:spTgt spid="1536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diamond(in)">
                                      <p:cBhvr>
                                        <p:cTn id="12" dur="2000"/>
                                        <p:tgtEl>
                                          <p:spTgt spid="153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66"/>
                                        </p:tgtEl>
                                        <p:attrNameLst>
                                          <p:attrName>style.visibility</p:attrName>
                                        </p:attrNameLst>
                                      </p:cBhvr>
                                      <p:to>
                                        <p:strVal val="visible"/>
                                      </p:to>
                                    </p:set>
                                    <p:animEffect transition="in" filter="blinds(horizontal)">
                                      <p:cBhvr>
                                        <p:cTn id="17" dur="500"/>
                                        <p:tgtEl>
                                          <p:spTgt spid="1536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5367"/>
                                        </p:tgtEl>
                                        <p:attrNameLst>
                                          <p:attrName>style.visibility</p:attrName>
                                        </p:attrNameLst>
                                      </p:cBhvr>
                                      <p:to>
                                        <p:strVal val="visible"/>
                                      </p:to>
                                    </p:set>
                                    <p:animEffect transition="in" filter="box(in)">
                                      <p:cBhvr>
                                        <p:cTn id="22" dur="500"/>
                                        <p:tgtEl>
                                          <p:spTgt spid="1536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364"/>
                                        </p:tgtEl>
                                        <p:attrNameLst>
                                          <p:attrName>style.visibility</p:attrName>
                                        </p:attrNameLst>
                                      </p:cBhvr>
                                      <p:to>
                                        <p:strVal val="visible"/>
                                      </p:to>
                                    </p:set>
                                    <p:animEffect transition="in" filter="blinds(horizontal)">
                                      <p:cBhvr>
                                        <p:cTn id="2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57000">
              <a:schemeClr val="accent6">
                <a:lumMod val="75000"/>
              </a:schemeClr>
            </a:gs>
            <a:gs pos="50000">
              <a:schemeClr val="accent1">
                <a:tint val="44500"/>
                <a:satMod val="160000"/>
                <a:alpha val="35000"/>
              </a:schemeClr>
            </a:gs>
            <a:gs pos="100000">
              <a:schemeClr val="accent1">
                <a:tint val="23500"/>
                <a:satMod val="160000"/>
              </a:schemeClr>
            </a:gs>
          </a:gsLst>
          <a:lin ang="189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334000"/>
            <a:ext cx="7543800" cy="1143000"/>
          </a:xfrm>
        </p:spPr>
        <p:txBody>
          <a:bodyPr rtlCol="0">
            <a:normAutofit/>
          </a:bodyPr>
          <a:lstStyle/>
          <a:p>
            <a:pPr fontAlgn="auto">
              <a:spcAft>
                <a:spcPts val="0"/>
              </a:spcAft>
              <a:defRPr/>
            </a:pPr>
            <a:r>
              <a:rPr lang="en-US" b="1" dirty="0" smtClean="0">
                <a:solidFill>
                  <a:schemeClr val="accent2">
                    <a:lumMod val="75000"/>
                  </a:schemeClr>
                </a:solidFill>
              </a:rPr>
              <a:t>by my parents &amp; grandparents</a:t>
            </a:r>
            <a:endParaRPr lang="en-US" b="1" dirty="0">
              <a:solidFill>
                <a:schemeClr val="accent2">
                  <a:lumMod val="75000"/>
                </a:schemeClr>
              </a:solidFill>
            </a:endParaRPr>
          </a:p>
        </p:txBody>
      </p:sp>
      <p:pic>
        <p:nvPicPr>
          <p:cNvPr id="16389" name="Picture 5" descr="graduation - dad, mom, &amp; i (5-14-05)"/>
          <p:cNvPicPr>
            <a:picLocks noChangeAspect="1" noChangeArrowheads="1"/>
          </p:cNvPicPr>
          <p:nvPr/>
        </p:nvPicPr>
        <p:blipFill>
          <a:blip r:embed="rId2" cstate="print"/>
          <a:srcRect/>
          <a:stretch>
            <a:fillRect/>
          </a:stretch>
        </p:blipFill>
        <p:spPr bwMode="auto">
          <a:xfrm>
            <a:off x="304800" y="2133600"/>
            <a:ext cx="4495800" cy="3371850"/>
          </a:xfrm>
          <a:prstGeom prst="rect">
            <a:avLst/>
          </a:prstGeom>
          <a:noFill/>
        </p:spPr>
      </p:pic>
      <p:pic>
        <p:nvPicPr>
          <p:cNvPr id="16388" name="Picture 4" descr="May 22, 2005 (Grandma, Grandpa, &amp; I)"/>
          <p:cNvPicPr>
            <a:picLocks noChangeAspect="1" noChangeArrowheads="1"/>
          </p:cNvPicPr>
          <p:nvPr/>
        </p:nvPicPr>
        <p:blipFill>
          <a:blip r:embed="rId3" cstate="print"/>
          <a:srcRect/>
          <a:stretch>
            <a:fillRect/>
          </a:stretch>
        </p:blipFill>
        <p:spPr bwMode="auto">
          <a:xfrm>
            <a:off x="4267200" y="381000"/>
            <a:ext cx="4572000" cy="34305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fade">
                                      <p:cBhvr>
                                        <p:cTn id="7" dur="2000"/>
                                        <p:tgtEl>
                                          <p:spTgt spid="16389"/>
                                        </p:tgtEl>
                                      </p:cBhvr>
                                    </p:animEffect>
                                  </p:childTnLst>
                                </p:cTn>
                              </p:par>
                              <p:par>
                                <p:cTn id="8" presetID="10" presetClass="entr" presetSubtype="0" fill="hold" nodeType="withEffect">
                                  <p:stCondLst>
                                    <p:cond delay="0"/>
                                  </p:stCondLst>
                                  <p:childTnLst>
                                    <p:set>
                                      <p:cBhvr>
                                        <p:cTn id="9" dur="1" fill="hold">
                                          <p:stCondLst>
                                            <p:cond delay="0"/>
                                          </p:stCondLst>
                                        </p:cTn>
                                        <p:tgtEl>
                                          <p:spTgt spid="16388"/>
                                        </p:tgtEl>
                                        <p:attrNameLst>
                                          <p:attrName>style.visibility</p:attrName>
                                        </p:attrNameLst>
                                      </p:cBhvr>
                                      <p:to>
                                        <p:strVal val="visible"/>
                                      </p:to>
                                    </p:set>
                                    <p:animEffect transition="in" filter="fade">
                                      <p:cBhvr>
                                        <p:cTn id="10"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93000">
              <a:schemeClr val="accent1">
                <a:lumMod val="75000"/>
              </a:schemeClr>
            </a:gs>
            <a:gs pos="50000">
              <a:schemeClr val="accent1">
                <a:tint val="44500"/>
                <a:satMod val="160000"/>
                <a:alpha val="35000"/>
              </a:schemeClr>
            </a:gs>
            <a:gs pos="100000">
              <a:schemeClr val="accent1">
                <a:tint val="23500"/>
                <a:satMod val="16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a:xfrm>
            <a:off x="304800" y="1219200"/>
            <a:ext cx="3429000" cy="2057400"/>
          </a:xfrm>
        </p:spPr>
        <p:txBody>
          <a:bodyPr rtlCol="0">
            <a:normAutofit/>
          </a:bodyPr>
          <a:lstStyle/>
          <a:p>
            <a:pPr fontAlgn="auto">
              <a:spcAft>
                <a:spcPts val="0"/>
              </a:spcAft>
              <a:buFont typeface="Arial" pitchFamily="34" charset="0"/>
              <a:buNone/>
              <a:defRPr/>
            </a:pPr>
            <a:r>
              <a:rPr lang="en-US" b="1" dirty="0" smtClean="0">
                <a:solidFill>
                  <a:schemeClr val="accent5">
                    <a:lumMod val="75000"/>
                  </a:schemeClr>
                </a:solidFill>
                <a:latin typeface="Arial Black" pitchFamily="34" charset="0"/>
              </a:rPr>
              <a:t>Two older</a:t>
            </a:r>
          </a:p>
          <a:p>
            <a:pPr fontAlgn="auto">
              <a:spcAft>
                <a:spcPts val="0"/>
              </a:spcAft>
              <a:buFont typeface="Arial" pitchFamily="34" charset="0"/>
              <a:buNone/>
              <a:defRPr/>
            </a:pPr>
            <a:r>
              <a:rPr lang="en-US" b="1" dirty="0" smtClean="0">
                <a:solidFill>
                  <a:schemeClr val="accent5">
                    <a:lumMod val="75000"/>
                  </a:schemeClr>
                </a:solidFill>
                <a:latin typeface="Arial Black" pitchFamily="34" charset="0"/>
              </a:rPr>
              <a:t>brothers and</a:t>
            </a:r>
          </a:p>
          <a:p>
            <a:pPr fontAlgn="auto">
              <a:spcAft>
                <a:spcPts val="0"/>
              </a:spcAft>
              <a:buFont typeface="Arial" pitchFamily="34" charset="0"/>
              <a:buNone/>
              <a:defRPr/>
            </a:pPr>
            <a:r>
              <a:rPr lang="en-US" b="1" dirty="0" smtClean="0">
                <a:solidFill>
                  <a:schemeClr val="accent5">
                    <a:lumMod val="75000"/>
                  </a:schemeClr>
                </a:solidFill>
                <a:latin typeface="Arial Black" pitchFamily="34" charset="0"/>
              </a:rPr>
              <a:t>sister...</a:t>
            </a:r>
            <a:endParaRPr lang="en-US" b="1" dirty="0">
              <a:solidFill>
                <a:schemeClr val="accent5">
                  <a:lumMod val="75000"/>
                </a:schemeClr>
              </a:solidFill>
              <a:latin typeface="Arial Black" pitchFamily="34" charset="0"/>
            </a:endParaRPr>
          </a:p>
        </p:txBody>
      </p:sp>
      <p:sp>
        <p:nvSpPr>
          <p:cNvPr id="4" name="Content Placeholder 2"/>
          <p:cNvSpPr txBox="1">
            <a:spLocks/>
          </p:cNvSpPr>
          <p:nvPr/>
        </p:nvSpPr>
        <p:spPr>
          <a:xfrm>
            <a:off x="381000" y="3429000"/>
            <a:ext cx="3276600" cy="2057400"/>
          </a:xfrm>
          <a:prstGeom prst="rect">
            <a:avLst/>
          </a:prstGeom>
        </p:spPr>
        <p:txBody>
          <a:bodyPr>
            <a:normAutofit fontScale="92500" lnSpcReduction="10000"/>
          </a:bodyPr>
          <a:lstStyle/>
          <a:p>
            <a:pPr marL="342900" indent="-342900" fontAlgn="auto">
              <a:spcBef>
                <a:spcPct val="20000"/>
              </a:spcBef>
              <a:spcAft>
                <a:spcPts val="0"/>
              </a:spcAft>
              <a:buFont typeface="Arial" pitchFamily="34" charset="0"/>
              <a:buNone/>
              <a:defRPr/>
            </a:pPr>
            <a:r>
              <a:rPr lang="en-US" sz="3200" b="1" dirty="0">
                <a:solidFill>
                  <a:schemeClr val="accent5">
                    <a:lumMod val="75000"/>
                  </a:schemeClr>
                </a:solidFill>
                <a:latin typeface="Arial Black" pitchFamily="34" charset="0"/>
              </a:rPr>
              <a:t>who have all</a:t>
            </a:r>
          </a:p>
          <a:p>
            <a:pPr marL="342900" indent="-342900" fontAlgn="auto">
              <a:spcBef>
                <a:spcPct val="20000"/>
              </a:spcBef>
              <a:spcAft>
                <a:spcPts val="0"/>
              </a:spcAft>
              <a:buFont typeface="Arial" pitchFamily="34" charset="0"/>
              <a:buNone/>
              <a:defRPr/>
            </a:pPr>
            <a:r>
              <a:rPr lang="en-US" sz="3200" b="1" dirty="0" smtClean="0">
                <a:solidFill>
                  <a:schemeClr val="accent5">
                    <a:lumMod val="75000"/>
                  </a:schemeClr>
                </a:solidFill>
                <a:latin typeface="Arial Black" pitchFamily="34" charset="0"/>
              </a:rPr>
              <a:t>moved</a:t>
            </a:r>
            <a:endParaRPr lang="en-US" sz="3200" b="1" dirty="0">
              <a:solidFill>
                <a:schemeClr val="accent5">
                  <a:lumMod val="75000"/>
                </a:schemeClr>
              </a:solidFill>
              <a:latin typeface="Arial Black" pitchFamily="34" charset="0"/>
            </a:endParaRPr>
          </a:p>
          <a:p>
            <a:pPr marL="342900" indent="-342900" fontAlgn="auto">
              <a:spcBef>
                <a:spcPct val="20000"/>
              </a:spcBef>
              <a:spcAft>
                <a:spcPts val="0"/>
              </a:spcAft>
              <a:buFont typeface="Arial" pitchFamily="34" charset="0"/>
              <a:buNone/>
              <a:defRPr/>
            </a:pPr>
            <a:r>
              <a:rPr lang="en-US" sz="3200" b="1" dirty="0">
                <a:solidFill>
                  <a:schemeClr val="accent5">
                    <a:lumMod val="75000"/>
                  </a:schemeClr>
                </a:solidFill>
                <a:latin typeface="Arial Black" pitchFamily="34" charset="0"/>
              </a:rPr>
              <a:t>to the West</a:t>
            </a:r>
          </a:p>
          <a:p>
            <a:pPr marL="342900" indent="-342900" fontAlgn="auto">
              <a:spcBef>
                <a:spcPct val="20000"/>
              </a:spcBef>
              <a:spcAft>
                <a:spcPts val="0"/>
              </a:spcAft>
              <a:buFont typeface="Arial" pitchFamily="34" charset="0"/>
              <a:buNone/>
              <a:defRPr/>
            </a:pPr>
            <a:r>
              <a:rPr lang="en-US" sz="3200" b="1" dirty="0">
                <a:solidFill>
                  <a:schemeClr val="accent5">
                    <a:lumMod val="75000"/>
                  </a:schemeClr>
                </a:solidFill>
                <a:latin typeface="Arial Black" pitchFamily="34" charset="0"/>
              </a:rPr>
              <a:t>Coast…</a:t>
            </a:r>
          </a:p>
        </p:txBody>
      </p:sp>
      <p:pic>
        <p:nvPicPr>
          <p:cNvPr id="2052" name="Picture 4" descr="http://sphotos.ak.fbcdn.net/photos-ak-ash1/v54/118/11/510563000/n510563000_8080_2442.jpg">
            <a:hlinkClick r:id="rId2"/>
          </p:cNvPr>
          <p:cNvPicPr>
            <a:picLocks noChangeAspect="1" noChangeArrowheads="1"/>
          </p:cNvPicPr>
          <p:nvPr/>
        </p:nvPicPr>
        <p:blipFill>
          <a:blip r:embed="rId3" cstate="print"/>
          <a:srcRect/>
          <a:stretch>
            <a:fillRect/>
          </a:stretch>
        </p:blipFill>
        <p:spPr bwMode="auto">
          <a:xfrm>
            <a:off x="5638800" y="2514600"/>
            <a:ext cx="3160713" cy="2362200"/>
          </a:xfrm>
          <a:prstGeom prst="rect">
            <a:avLst/>
          </a:prstGeom>
          <a:noFill/>
          <a:ln w="9525">
            <a:noFill/>
            <a:miter lim="800000"/>
            <a:headEnd/>
            <a:tailEnd/>
          </a:ln>
        </p:spPr>
      </p:pic>
      <p:pic>
        <p:nvPicPr>
          <p:cNvPr id="2050" name="Picture 2" descr="http://sphotos.ak.fbcdn.net/photos-ak-ash1/v54/118/11/510563000/n510563000_8081_2598.jpg">
            <a:hlinkClick r:id="rId4"/>
          </p:cNvPr>
          <p:cNvPicPr>
            <a:picLocks noChangeAspect="1" noChangeArrowheads="1"/>
          </p:cNvPicPr>
          <p:nvPr/>
        </p:nvPicPr>
        <p:blipFill>
          <a:blip r:embed="rId5" cstate="print"/>
          <a:srcRect/>
          <a:stretch>
            <a:fillRect/>
          </a:stretch>
        </p:blipFill>
        <p:spPr bwMode="auto">
          <a:xfrm>
            <a:off x="3810000" y="457200"/>
            <a:ext cx="3124200" cy="2343150"/>
          </a:xfrm>
          <a:prstGeom prst="rect">
            <a:avLst/>
          </a:prstGeom>
          <a:noFill/>
          <a:ln w="9525">
            <a:noFill/>
            <a:miter lim="800000"/>
            <a:headEnd/>
            <a:tailEnd/>
          </a:ln>
        </p:spPr>
      </p:pic>
      <p:pic>
        <p:nvPicPr>
          <p:cNvPr id="17415" name="Picture 8" descr="[Picture+14.png]"/>
          <p:cNvPicPr>
            <a:picLocks noChangeAspect="1" noChangeArrowheads="1"/>
          </p:cNvPicPr>
          <p:nvPr/>
        </p:nvPicPr>
        <p:blipFill>
          <a:blip r:embed="rId6" cstate="print"/>
          <a:srcRect/>
          <a:stretch>
            <a:fillRect/>
          </a:stretch>
        </p:blipFill>
        <p:spPr bwMode="auto">
          <a:xfrm>
            <a:off x="3810000" y="3352800"/>
            <a:ext cx="2209800" cy="3306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20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2"/>
                                        </p:tgtEl>
                                        <p:attrNameLst>
                                          <p:attrName>style.visibility</p:attrName>
                                        </p:attrNameLst>
                                      </p:cBhvr>
                                      <p:to>
                                        <p:strVal val="visible"/>
                                      </p:to>
                                    </p:set>
                                    <p:animEffect transition="in" filter="fade">
                                      <p:cBhvr>
                                        <p:cTn id="20" dur="2000"/>
                                        <p:tgtEl>
                                          <p:spTgt spid="205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7415"/>
                                        </p:tgtEl>
                                        <p:attrNameLst>
                                          <p:attrName>style.visibility</p:attrName>
                                        </p:attrNameLst>
                                      </p:cBhvr>
                                      <p:to>
                                        <p:strVal val="visible"/>
                                      </p:to>
                                    </p:set>
                                    <p:animEffect transition="in" filter="blinds(horizontal)">
                                      <p:cBhvr>
                                        <p:cTn id="25" dur="500"/>
                                        <p:tgtEl>
                                          <p:spTgt spid="174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fade">
                                      <p:cBhvr>
                                        <p:cTn id="30" dur="2000"/>
                                        <p:tgtEl>
                                          <p:spTgt spid="4">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4">
                                            <p:txEl>
                                              <p:pRg st="1" end="1"/>
                                            </p:txEl>
                                          </p:spTgt>
                                        </p:tgtEl>
                                        <p:attrNameLst>
                                          <p:attrName>style.visibility</p:attrName>
                                        </p:attrNameLst>
                                      </p:cBhvr>
                                      <p:to>
                                        <p:strVal val="visible"/>
                                      </p:to>
                                    </p:set>
                                    <p:animEffect transition="in" filter="fade">
                                      <p:cBhvr>
                                        <p:cTn id="33" dur="2000"/>
                                        <p:tgtEl>
                                          <p:spTgt spid="4">
                                            <p:txEl>
                                              <p:pRg st="1" end="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Effect transition="in" filter="fade">
                                      <p:cBhvr>
                                        <p:cTn id="36" dur="2000"/>
                                        <p:tgtEl>
                                          <p:spTgt spid="4">
                                            <p:txEl>
                                              <p:pRg st="2" end="2"/>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fade">
                                      <p:cBhvr>
                                        <p:cTn id="39"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87000">
              <a:schemeClr val="accent3">
                <a:lumMod val="50000"/>
                <a:alpha val="74000"/>
              </a:schemeClr>
            </a:gs>
            <a:gs pos="50000">
              <a:schemeClr val="accent1">
                <a:tint val="44500"/>
                <a:satMod val="160000"/>
                <a:alpha val="35000"/>
              </a:schemeClr>
            </a:gs>
            <a:gs pos="100000">
              <a:schemeClr val="accent1">
                <a:tint val="23500"/>
                <a:satMod val="16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18434" name="Title 1"/>
          <p:cNvSpPr>
            <a:spLocks noGrp="1"/>
          </p:cNvSpPr>
          <p:nvPr>
            <p:ph type="title"/>
          </p:nvPr>
        </p:nvSpPr>
        <p:spPr>
          <a:xfrm>
            <a:off x="533400" y="0"/>
            <a:ext cx="8229600" cy="1143000"/>
          </a:xfrm>
        </p:spPr>
        <p:txBody>
          <a:bodyPr/>
          <a:lstStyle/>
          <a:p>
            <a:r>
              <a:rPr lang="en-US" smtClean="0">
                <a:solidFill>
                  <a:srgbClr val="F9FB97"/>
                </a:solidFill>
              </a:rPr>
              <a:t>With my 3 nieces and nephew :(</a:t>
            </a:r>
          </a:p>
        </p:txBody>
      </p:sp>
      <p:sp>
        <p:nvSpPr>
          <p:cNvPr id="18435" name="Content Placeholder 2"/>
          <p:cNvSpPr>
            <a:spLocks noGrp="1"/>
          </p:cNvSpPr>
          <p:nvPr>
            <p:ph idx="1"/>
          </p:nvPr>
        </p:nvSpPr>
        <p:spPr/>
        <p:txBody>
          <a:bodyPr/>
          <a:lstStyle/>
          <a:p>
            <a:endParaRPr lang="en-US" smtClean="0"/>
          </a:p>
        </p:txBody>
      </p:sp>
      <p:pic>
        <p:nvPicPr>
          <p:cNvPr id="18436" name="Picture 2" descr="http://1.bp.blogspot.com/_URi3ALe3n4w/TFbPd0tpF-I/AAAAAAAAGLs/mK3hjlxUrNo/s400/DSC_0141.JPG">
            <a:hlinkClick r:id="rId2"/>
          </p:cNvPr>
          <p:cNvPicPr>
            <a:picLocks noChangeAspect="1" noChangeArrowheads="1"/>
          </p:cNvPicPr>
          <p:nvPr/>
        </p:nvPicPr>
        <p:blipFill>
          <a:blip r:embed="rId3" cstate="print"/>
          <a:srcRect/>
          <a:stretch>
            <a:fillRect/>
          </a:stretch>
        </p:blipFill>
        <p:spPr bwMode="auto">
          <a:xfrm>
            <a:off x="5715000" y="1524000"/>
            <a:ext cx="3067050" cy="4611688"/>
          </a:xfrm>
          <a:prstGeom prst="rect">
            <a:avLst/>
          </a:prstGeom>
          <a:noFill/>
          <a:ln w="9525">
            <a:noFill/>
            <a:miter lim="800000"/>
            <a:headEnd/>
            <a:tailEnd/>
          </a:ln>
        </p:spPr>
      </p:pic>
      <p:pic>
        <p:nvPicPr>
          <p:cNvPr id="18437" name="Picture 8" descr="http://sphotos.ak.fbcdn.net/hphotos-ak-ash1/hs431.ash1/23854_343652208718_72014548718_3491842_4122642_n.jpg">
            <a:hlinkClick r:id="rId4"/>
          </p:cNvPr>
          <p:cNvPicPr>
            <a:picLocks noChangeAspect="1" noChangeArrowheads="1"/>
          </p:cNvPicPr>
          <p:nvPr/>
        </p:nvPicPr>
        <p:blipFill>
          <a:blip r:embed="rId5" cstate="print"/>
          <a:srcRect/>
          <a:stretch>
            <a:fillRect/>
          </a:stretch>
        </p:blipFill>
        <p:spPr bwMode="auto">
          <a:xfrm>
            <a:off x="304800" y="1447800"/>
            <a:ext cx="4343400" cy="3257550"/>
          </a:xfrm>
          <a:prstGeom prst="rect">
            <a:avLst/>
          </a:prstGeom>
          <a:noFill/>
          <a:ln w="9525">
            <a:noFill/>
            <a:miter lim="800000"/>
            <a:headEnd/>
            <a:tailEnd/>
          </a:ln>
        </p:spPr>
      </p:pic>
      <p:pic>
        <p:nvPicPr>
          <p:cNvPr id="18438" name="Picture 6" descr="http://sphotos.ak.fbcdn.net/hphotos-ak-snc3/hs460.snc3/26307_378529067761_599532761_3833190_6006780_n.jpg">
            <a:hlinkClick r:id="rId6"/>
          </p:cNvPr>
          <p:cNvPicPr>
            <a:picLocks noChangeAspect="1" noChangeArrowheads="1"/>
          </p:cNvPicPr>
          <p:nvPr/>
        </p:nvPicPr>
        <p:blipFill>
          <a:blip r:embed="rId7" cstate="print"/>
          <a:srcRect/>
          <a:stretch>
            <a:fillRect/>
          </a:stretch>
        </p:blipFill>
        <p:spPr bwMode="auto">
          <a:xfrm>
            <a:off x="1524000" y="3962400"/>
            <a:ext cx="400050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2000"/>
                                        <p:tgtEl>
                                          <p:spTgt spid="1843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436"/>
                                        </p:tgtEl>
                                        <p:attrNameLst>
                                          <p:attrName>style.visibility</p:attrName>
                                        </p:attrNameLst>
                                      </p:cBhvr>
                                      <p:to>
                                        <p:strVal val="visible"/>
                                      </p:to>
                                    </p:set>
                                    <p:animEffect transition="in" filter="fade">
                                      <p:cBhvr>
                                        <p:cTn id="10" dur="2000"/>
                                        <p:tgtEl>
                                          <p:spTgt spid="18436"/>
                                        </p:tgtEl>
                                      </p:cBhvr>
                                    </p:animEffect>
                                  </p:childTnLst>
                                </p:cTn>
                              </p:par>
                              <p:par>
                                <p:cTn id="11" presetID="10" presetClass="entr" presetSubtype="0" fill="hold" nodeType="withEffect">
                                  <p:stCondLst>
                                    <p:cond delay="0"/>
                                  </p:stCondLst>
                                  <p:childTnLst>
                                    <p:set>
                                      <p:cBhvr>
                                        <p:cTn id="12" dur="1" fill="hold">
                                          <p:stCondLst>
                                            <p:cond delay="0"/>
                                          </p:stCondLst>
                                        </p:cTn>
                                        <p:tgtEl>
                                          <p:spTgt spid="18437"/>
                                        </p:tgtEl>
                                        <p:attrNameLst>
                                          <p:attrName>style.visibility</p:attrName>
                                        </p:attrNameLst>
                                      </p:cBhvr>
                                      <p:to>
                                        <p:strVal val="visible"/>
                                      </p:to>
                                    </p:set>
                                    <p:animEffect transition="in" filter="fade">
                                      <p:cBhvr>
                                        <p:cTn id="13" dur="2000"/>
                                        <p:tgtEl>
                                          <p:spTgt spid="18437"/>
                                        </p:tgtEl>
                                      </p:cBhvr>
                                    </p:animEffect>
                                  </p:childTnLst>
                                </p:cTn>
                              </p:par>
                              <p:par>
                                <p:cTn id="14" presetID="10" presetClass="entr" presetSubtype="0" fill="hold" nodeType="withEffect">
                                  <p:stCondLst>
                                    <p:cond delay="0"/>
                                  </p:stCondLst>
                                  <p:childTnLst>
                                    <p:set>
                                      <p:cBhvr>
                                        <p:cTn id="15" dur="1" fill="hold">
                                          <p:stCondLst>
                                            <p:cond delay="0"/>
                                          </p:stCondLst>
                                        </p:cTn>
                                        <p:tgtEl>
                                          <p:spTgt spid="18438"/>
                                        </p:tgtEl>
                                        <p:attrNameLst>
                                          <p:attrName>style.visibility</p:attrName>
                                        </p:attrNameLst>
                                      </p:cBhvr>
                                      <p:to>
                                        <p:strVal val="visible"/>
                                      </p:to>
                                    </p:set>
                                    <p:animEffect transition="in" filter="fade">
                                      <p:cBhvr>
                                        <p:cTn id="16" dur="2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16000"/>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rtlCol="0">
            <a:normAutofit fontScale="90000"/>
          </a:bodyPr>
          <a:lstStyle/>
          <a:p>
            <a:pPr fontAlgn="auto">
              <a:spcAft>
                <a:spcPts val="0"/>
              </a:spcAft>
              <a:defRPr/>
            </a:pPr>
            <a:r>
              <a:rPr lang="en-US" b="1" dirty="0" smtClean="0">
                <a:solidFill>
                  <a:srgbClr val="0070C0"/>
                </a:solidFill>
              </a:rPr>
              <a:t>Indiana…a great place to be from…</a:t>
            </a:r>
            <a:endParaRPr lang="en-US" b="1" dirty="0">
              <a:solidFill>
                <a:srgbClr val="0070C0"/>
              </a:solidFill>
            </a:endParaRPr>
          </a:p>
        </p:txBody>
      </p:sp>
      <p:sp>
        <p:nvSpPr>
          <p:cNvPr id="3" name="Content Placeholder 2"/>
          <p:cNvSpPr>
            <a:spLocks noGrp="1"/>
          </p:cNvSpPr>
          <p:nvPr>
            <p:ph idx="1"/>
          </p:nvPr>
        </p:nvSpPr>
        <p:spPr>
          <a:xfrm>
            <a:off x="457200" y="1905000"/>
            <a:ext cx="8229600" cy="2971800"/>
          </a:xfrm>
        </p:spPr>
        <p:txBody>
          <a:bodyPr rtlCol="0">
            <a:normAutofit lnSpcReduction="10000"/>
          </a:bodyPr>
          <a:lstStyle/>
          <a:p>
            <a:pPr algn="ctr" fontAlgn="auto">
              <a:spcAft>
                <a:spcPts val="0"/>
              </a:spcAft>
              <a:buFont typeface="Arial" pitchFamily="34" charset="0"/>
              <a:buNone/>
              <a:defRPr/>
            </a:pPr>
            <a:r>
              <a:rPr lang="en-US" b="1" dirty="0" smtClean="0"/>
              <a:t>“But in Indiana it's not like New York where everyone's like, 'We're from New York and we're the best' or 'We're from Texas and we like things big' it's more like 'We're from Indiana and we're </a:t>
            </a:r>
            <a:r>
              <a:rPr lang="en-US" b="1" dirty="0" err="1" smtClean="0"/>
              <a:t>gonna</a:t>
            </a:r>
            <a:r>
              <a:rPr lang="en-US" b="1" dirty="0" smtClean="0"/>
              <a:t> move.‘”</a:t>
            </a:r>
          </a:p>
          <a:p>
            <a:pPr algn="ctr" fontAlgn="auto">
              <a:spcAft>
                <a:spcPts val="0"/>
              </a:spcAft>
              <a:buFont typeface="Arial" pitchFamily="34" charset="0"/>
              <a:buNone/>
              <a:defRPr/>
            </a:pPr>
            <a:r>
              <a:rPr lang="en-US" b="1" dirty="0" smtClean="0"/>
              <a:t>-Jim </a:t>
            </a:r>
            <a:r>
              <a:rPr lang="en-US" b="1" dirty="0" err="1" smtClean="0"/>
              <a:t>Gaffigan</a:t>
            </a:r>
            <a:endParaRPr lang="en-US" b="1" dirty="0"/>
          </a:p>
        </p:txBody>
      </p:sp>
      <p:sp>
        <p:nvSpPr>
          <p:cNvPr id="4" name="Title 1"/>
          <p:cNvSpPr txBox="1">
            <a:spLocks/>
          </p:cNvSpPr>
          <p:nvPr/>
        </p:nvSpPr>
        <p:spPr>
          <a:xfrm>
            <a:off x="457200" y="5638800"/>
            <a:ext cx="8229600" cy="808038"/>
          </a:xfrm>
          <a:prstGeom prst="rect">
            <a:avLst/>
          </a:prstGeom>
        </p:spPr>
        <p:txBody>
          <a:bodyPr anchor="ctr">
            <a:normAutofit/>
          </a:bodyPr>
          <a:lstStyle/>
          <a:p>
            <a:pPr algn="ctr" fontAlgn="auto">
              <a:spcAft>
                <a:spcPts val="0"/>
              </a:spcAft>
              <a:defRPr/>
            </a:pPr>
            <a:endParaRPr lang="en-US" sz="4400" dirty="0">
              <a:latin typeface="+mj-lt"/>
              <a:ea typeface="+mj-ea"/>
              <a:cs typeface="+mj-cs"/>
            </a:endParaRPr>
          </a:p>
        </p:txBody>
      </p:sp>
      <p:sp>
        <p:nvSpPr>
          <p:cNvPr id="19461" name="Rectangle 4"/>
          <p:cNvSpPr>
            <a:spLocks noChangeArrowheads="1"/>
          </p:cNvSpPr>
          <p:nvPr/>
        </p:nvSpPr>
        <p:spPr bwMode="auto">
          <a:xfrm>
            <a:off x="838200" y="5181600"/>
            <a:ext cx="7696200" cy="677863"/>
          </a:xfrm>
          <a:prstGeom prst="rect">
            <a:avLst/>
          </a:prstGeom>
          <a:noFill/>
          <a:ln w="9525">
            <a:noFill/>
            <a:miter lim="800000"/>
            <a:headEnd/>
            <a:tailEnd/>
          </a:ln>
        </p:spPr>
        <p:txBody>
          <a:bodyPr>
            <a:spAutoFit/>
          </a:bodyPr>
          <a:lstStyle/>
          <a:p>
            <a:pPr algn="ctr"/>
            <a:r>
              <a:rPr lang="en-US" sz="3800" b="1" dirty="0" smtClean="0">
                <a:solidFill>
                  <a:srgbClr val="0070C0"/>
                </a:solidFill>
                <a:latin typeface="Calibri" pitchFamily="34" charset="0"/>
              </a:rPr>
              <a:t>…And </a:t>
            </a:r>
            <a:r>
              <a:rPr lang="en-US" sz="3800" b="1" dirty="0">
                <a:solidFill>
                  <a:srgbClr val="0070C0"/>
                </a:solidFill>
                <a:latin typeface="Calibri" pitchFamily="34" charset="0"/>
              </a:rPr>
              <a:t>I did!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ox(in)">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9461">
                                            <p:txEl>
                                              <p:pRg st="0" end="0"/>
                                            </p:txEl>
                                          </p:spTgt>
                                        </p:tgtEl>
                                        <p:attrNameLst>
                                          <p:attrName>style.visibility</p:attrName>
                                        </p:attrNameLst>
                                      </p:cBhvr>
                                      <p:to>
                                        <p:strVal val="visible"/>
                                      </p:to>
                                    </p:set>
                                    <p:anim calcmode="lin" valueType="num">
                                      <p:cBhvr additive="base">
                                        <p:cTn id="20" dur="500" fill="hold"/>
                                        <p:tgtEl>
                                          <p:spTgt spid="19461">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93000">
              <a:schemeClr val="bg2">
                <a:lumMod val="50000"/>
              </a:schemeClr>
            </a:gs>
            <a:gs pos="50000">
              <a:schemeClr val="accent1">
                <a:tint val="44500"/>
                <a:satMod val="160000"/>
                <a:alpha val="35000"/>
              </a:schemeClr>
            </a:gs>
            <a:gs pos="100000">
              <a:schemeClr val="accent1">
                <a:tint val="23500"/>
                <a:satMod val="1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762000"/>
          </a:xfrm>
        </p:spPr>
        <p:txBody>
          <a:bodyPr rtlCol="0">
            <a:normAutofit fontScale="90000"/>
          </a:bodyPr>
          <a:lstStyle/>
          <a:p>
            <a:pPr fontAlgn="auto">
              <a:spcAft>
                <a:spcPts val="0"/>
              </a:spcAft>
              <a:defRPr/>
            </a:pPr>
            <a:r>
              <a:rPr lang="en-US" b="1" dirty="0" smtClean="0">
                <a:solidFill>
                  <a:schemeClr val="accent3">
                    <a:lumMod val="75000"/>
                  </a:schemeClr>
                </a:solidFill>
                <a:latin typeface="Algerian" pitchFamily="82" charset="0"/>
              </a:rPr>
              <a:t>to Northern Wisconsin??</a:t>
            </a:r>
            <a:br>
              <a:rPr lang="en-US" b="1" dirty="0" smtClean="0">
                <a:solidFill>
                  <a:schemeClr val="accent3">
                    <a:lumMod val="75000"/>
                  </a:schemeClr>
                </a:solidFill>
                <a:latin typeface="Algerian" pitchFamily="82" charset="0"/>
              </a:rPr>
            </a:br>
            <a:endParaRPr lang="en-US" b="1" dirty="0">
              <a:solidFill>
                <a:schemeClr val="accent3">
                  <a:lumMod val="75000"/>
                </a:schemeClr>
              </a:solidFill>
              <a:latin typeface="Algerian" pitchFamily="82" charset="0"/>
            </a:endParaRPr>
          </a:p>
        </p:txBody>
      </p:sp>
      <p:sp>
        <p:nvSpPr>
          <p:cNvPr id="3" name="Content Placeholder 2"/>
          <p:cNvSpPr>
            <a:spLocks noGrp="1"/>
          </p:cNvSpPr>
          <p:nvPr>
            <p:ph idx="1"/>
          </p:nvPr>
        </p:nvSpPr>
        <p:spPr>
          <a:xfrm>
            <a:off x="457200" y="2057400"/>
            <a:ext cx="8229600" cy="4525963"/>
          </a:xfrm>
        </p:spPr>
        <p:txBody>
          <a:bodyPr rtlCol="0">
            <a:normAutofit lnSpcReduction="10000"/>
          </a:bodyPr>
          <a:lstStyle/>
          <a:p>
            <a:pPr algn="ctr" fontAlgn="auto">
              <a:spcAft>
                <a:spcPts val="0"/>
              </a:spcAft>
              <a:buFont typeface="Arial" pitchFamily="34" charset="0"/>
              <a:buNone/>
              <a:defRPr/>
            </a:pPr>
            <a:endParaRPr lang="en-US" b="1" dirty="0" smtClean="0">
              <a:solidFill>
                <a:schemeClr val="accent3">
                  <a:lumMod val="75000"/>
                </a:schemeClr>
              </a:solidFill>
              <a:latin typeface="Algerian" pitchFamily="82" charset="0"/>
            </a:endParaRPr>
          </a:p>
          <a:p>
            <a:pPr algn="ctr" fontAlgn="auto">
              <a:spcAft>
                <a:spcPts val="0"/>
              </a:spcAft>
              <a:buFont typeface="Arial" pitchFamily="34" charset="0"/>
              <a:buNone/>
              <a:defRPr/>
            </a:pPr>
            <a:endParaRPr lang="en-US" b="1" dirty="0" smtClean="0">
              <a:solidFill>
                <a:schemeClr val="accent3">
                  <a:lumMod val="75000"/>
                </a:schemeClr>
              </a:solidFill>
              <a:latin typeface="Algerian" pitchFamily="82" charset="0"/>
            </a:endParaRPr>
          </a:p>
          <a:p>
            <a:pPr algn="ctr" fontAlgn="auto">
              <a:spcAft>
                <a:spcPts val="0"/>
              </a:spcAft>
              <a:buFont typeface="Arial" pitchFamily="34" charset="0"/>
              <a:buNone/>
              <a:defRPr/>
            </a:pPr>
            <a:endParaRPr lang="en-US" b="1" dirty="0" smtClean="0">
              <a:solidFill>
                <a:schemeClr val="accent3">
                  <a:lumMod val="75000"/>
                </a:schemeClr>
              </a:solidFill>
              <a:latin typeface="Algerian" pitchFamily="82" charset="0"/>
            </a:endParaRPr>
          </a:p>
          <a:p>
            <a:pPr algn="ctr" fontAlgn="auto">
              <a:spcAft>
                <a:spcPts val="0"/>
              </a:spcAft>
              <a:buFont typeface="Arial" pitchFamily="34" charset="0"/>
              <a:buNone/>
              <a:defRPr/>
            </a:pPr>
            <a:endParaRPr lang="en-US" b="1" dirty="0" smtClean="0">
              <a:solidFill>
                <a:schemeClr val="accent3">
                  <a:lumMod val="75000"/>
                </a:schemeClr>
              </a:solidFill>
              <a:latin typeface="Algerian" pitchFamily="82" charset="0"/>
            </a:endParaRPr>
          </a:p>
          <a:p>
            <a:pPr algn="ctr" fontAlgn="auto">
              <a:spcAft>
                <a:spcPts val="0"/>
              </a:spcAft>
              <a:buFont typeface="Arial" pitchFamily="34" charset="0"/>
              <a:buNone/>
              <a:defRPr/>
            </a:pPr>
            <a:endParaRPr lang="en-US" b="1" dirty="0" smtClean="0">
              <a:solidFill>
                <a:schemeClr val="accent3">
                  <a:lumMod val="75000"/>
                </a:schemeClr>
              </a:solidFill>
              <a:latin typeface="Algerian" pitchFamily="82" charset="0"/>
            </a:endParaRPr>
          </a:p>
          <a:p>
            <a:pPr algn="ctr" fontAlgn="auto">
              <a:spcAft>
                <a:spcPts val="0"/>
              </a:spcAft>
              <a:buFont typeface="Arial" pitchFamily="34" charset="0"/>
              <a:buNone/>
              <a:defRPr/>
            </a:pPr>
            <a:endParaRPr lang="en-US" b="1" dirty="0" smtClean="0">
              <a:solidFill>
                <a:schemeClr val="accent3">
                  <a:lumMod val="75000"/>
                </a:schemeClr>
              </a:solidFill>
              <a:latin typeface="Algerian" pitchFamily="82" charset="0"/>
            </a:endParaRPr>
          </a:p>
          <a:p>
            <a:pPr algn="ctr" fontAlgn="auto">
              <a:spcAft>
                <a:spcPts val="0"/>
              </a:spcAft>
              <a:buFont typeface="Arial" pitchFamily="34" charset="0"/>
              <a:buNone/>
              <a:defRPr/>
            </a:pPr>
            <a:r>
              <a:rPr lang="en-US" sz="3600" b="1" dirty="0" smtClean="0">
                <a:solidFill>
                  <a:schemeClr val="accent3">
                    <a:lumMod val="75000"/>
                  </a:schemeClr>
                </a:solidFill>
                <a:latin typeface="Algerian" pitchFamily="82" charset="0"/>
              </a:rPr>
              <a:t>…and it was LITERALLY IN THE MIDDLE OF NOWHWERE</a:t>
            </a:r>
            <a:endParaRPr lang="en-US" sz="3600" dirty="0"/>
          </a:p>
        </p:txBody>
      </p:sp>
      <p:pic>
        <p:nvPicPr>
          <p:cNvPr id="20484" name="Picture 6" descr="http://www.wildernesslakes.com/images/aldermanlot1main.jpg"/>
          <p:cNvPicPr>
            <a:picLocks noChangeAspect="1" noChangeArrowheads="1"/>
          </p:cNvPicPr>
          <p:nvPr/>
        </p:nvPicPr>
        <p:blipFill>
          <a:blip r:embed="rId2" cstate="print"/>
          <a:srcRect/>
          <a:stretch>
            <a:fillRect/>
          </a:stretch>
        </p:blipFill>
        <p:spPr bwMode="auto">
          <a:xfrm>
            <a:off x="533400" y="2209800"/>
            <a:ext cx="3860800" cy="2895600"/>
          </a:xfrm>
          <a:prstGeom prst="rect">
            <a:avLst/>
          </a:prstGeom>
          <a:noFill/>
          <a:ln w="9525">
            <a:noFill/>
            <a:miter lim="800000"/>
            <a:headEnd/>
            <a:tailEnd/>
          </a:ln>
        </p:spPr>
      </p:pic>
      <p:pic>
        <p:nvPicPr>
          <p:cNvPr id="20485" name="Picture 4" descr="http://cdn-0.eneighborhoods.com/c1/320/1570853_1.jpg"/>
          <p:cNvPicPr>
            <a:picLocks noChangeAspect="1" noChangeArrowheads="1"/>
          </p:cNvPicPr>
          <p:nvPr/>
        </p:nvPicPr>
        <p:blipFill>
          <a:blip r:embed="rId3" cstate="print"/>
          <a:srcRect/>
          <a:stretch>
            <a:fillRect/>
          </a:stretch>
        </p:blipFill>
        <p:spPr bwMode="auto">
          <a:xfrm>
            <a:off x="2057400" y="2209800"/>
            <a:ext cx="3934358" cy="2895600"/>
          </a:xfrm>
          <a:prstGeom prst="rect">
            <a:avLst/>
          </a:prstGeom>
          <a:noFill/>
          <a:ln w="9525">
            <a:noFill/>
            <a:miter lim="800000"/>
            <a:headEnd/>
            <a:tailEnd/>
          </a:ln>
        </p:spPr>
      </p:pic>
      <p:pic>
        <p:nvPicPr>
          <p:cNvPr id="20486" name="Picture 2" descr="http://www.betterphoto.com/uploads/processed/0925/0906181856091_6119329_edit_and_crop_01_web_.jpg"/>
          <p:cNvPicPr>
            <a:picLocks noChangeAspect="1" noChangeArrowheads="1"/>
          </p:cNvPicPr>
          <p:nvPr/>
        </p:nvPicPr>
        <p:blipFill>
          <a:blip r:embed="rId4" cstate="print"/>
          <a:srcRect/>
          <a:stretch>
            <a:fillRect/>
          </a:stretch>
        </p:blipFill>
        <p:spPr bwMode="auto">
          <a:xfrm>
            <a:off x="4953000" y="2209800"/>
            <a:ext cx="3619500" cy="2895600"/>
          </a:xfrm>
          <a:prstGeom prst="rect">
            <a:avLst/>
          </a:prstGeom>
          <a:noFill/>
          <a:ln w="9525">
            <a:noFill/>
            <a:miter lim="800000"/>
            <a:headEnd/>
            <a:tailEnd/>
          </a:ln>
        </p:spPr>
      </p:pic>
      <p:sp>
        <p:nvSpPr>
          <p:cNvPr id="8" name="Title 1"/>
          <p:cNvSpPr txBox="1">
            <a:spLocks/>
          </p:cNvSpPr>
          <p:nvPr/>
        </p:nvSpPr>
        <p:spPr>
          <a:xfrm>
            <a:off x="533400" y="1219200"/>
            <a:ext cx="8229600" cy="762000"/>
          </a:xfrm>
          <a:prstGeom prst="rect">
            <a:avLst/>
          </a:prstGeom>
        </p:spPr>
        <p:txBody>
          <a:bodyPr anchor="ctr"/>
          <a:lstStyle/>
          <a:p>
            <a:pPr algn="ctr" fontAlgn="auto">
              <a:spcAft>
                <a:spcPts val="0"/>
              </a:spcAft>
              <a:defRPr/>
            </a:pPr>
            <a:r>
              <a:rPr lang="en-US" sz="4000" b="1" dirty="0">
                <a:solidFill>
                  <a:schemeClr val="accent3">
                    <a:lumMod val="75000"/>
                  </a:schemeClr>
                </a:solidFill>
                <a:latin typeface="Algerian" pitchFamily="82" charset="0"/>
                <a:ea typeface="+mj-ea"/>
                <a:cs typeface="+mj-cs"/>
              </a:rPr>
              <a:t>For </a:t>
            </a:r>
            <a:r>
              <a:rPr lang="en-US" sz="4000" b="1" dirty="0" smtClean="0">
                <a:solidFill>
                  <a:schemeClr val="accent3">
                    <a:lumMod val="75000"/>
                  </a:schemeClr>
                </a:solidFill>
                <a:latin typeface="Algerian" pitchFamily="82" charset="0"/>
                <a:ea typeface="+mj-ea"/>
                <a:cs typeface="+mj-cs"/>
              </a:rPr>
              <a:t>a degree in sec. </a:t>
            </a:r>
            <a:r>
              <a:rPr lang="en-US" sz="4000" b="1" dirty="0" err="1" smtClean="0">
                <a:solidFill>
                  <a:schemeClr val="accent3">
                    <a:lumMod val="75000"/>
                  </a:schemeClr>
                </a:solidFill>
                <a:latin typeface="Algerian" pitchFamily="82" charset="0"/>
                <a:ea typeface="+mj-ea"/>
                <a:cs typeface="+mj-cs"/>
              </a:rPr>
              <a:t>ed</a:t>
            </a:r>
            <a:r>
              <a:rPr lang="en-US" sz="4000" b="1" dirty="0" smtClean="0">
                <a:solidFill>
                  <a:schemeClr val="accent3">
                    <a:lumMod val="75000"/>
                  </a:schemeClr>
                </a:solidFill>
                <a:latin typeface="Algerian" pitchFamily="82" charset="0"/>
                <a:ea typeface="+mj-ea"/>
                <a:cs typeface="+mj-cs"/>
              </a:rPr>
              <a:t>!</a:t>
            </a:r>
            <a:endParaRPr lang="en-US" sz="4000" b="1" dirty="0">
              <a:solidFill>
                <a:schemeClr val="accent3">
                  <a:lumMod val="75000"/>
                </a:schemeClr>
              </a:solidFill>
              <a:latin typeface="Algerian" pitchFamily="82"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048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048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04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2929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362200" y="2514600"/>
            <a:ext cx="4572000" cy="1524000"/>
          </a:xfrm>
        </p:spPr>
        <p:txBody>
          <a:bodyPr>
            <a:normAutofit fontScale="92500" lnSpcReduction="20000"/>
          </a:bodyPr>
          <a:lstStyle/>
          <a:p>
            <a:pPr algn="ctr">
              <a:lnSpc>
                <a:spcPct val="80000"/>
              </a:lnSpc>
              <a:buFont typeface="Arial" pitchFamily="34" charset="0"/>
              <a:buNone/>
            </a:pPr>
            <a:r>
              <a:rPr lang="en-US" sz="3000" b="1" dirty="0" smtClean="0">
                <a:latin typeface="Book Antiqua" pitchFamily="18" charset="0"/>
              </a:rPr>
              <a:t>Not much to do in</a:t>
            </a:r>
          </a:p>
          <a:p>
            <a:pPr algn="ctr">
              <a:lnSpc>
                <a:spcPct val="80000"/>
              </a:lnSpc>
              <a:buFont typeface="Arial" pitchFamily="34" charset="0"/>
              <a:buNone/>
            </a:pPr>
            <a:r>
              <a:rPr lang="en-US" sz="3000" b="1" dirty="0" smtClean="0">
                <a:latin typeface="Book Antiqua" pitchFamily="18" charset="0"/>
              </a:rPr>
              <a:t>the frozen North…so</a:t>
            </a:r>
          </a:p>
          <a:p>
            <a:pPr algn="ctr">
              <a:lnSpc>
                <a:spcPct val="80000"/>
              </a:lnSpc>
              <a:buFont typeface="Arial" pitchFamily="34" charset="0"/>
              <a:buNone/>
            </a:pPr>
            <a:r>
              <a:rPr lang="en-US" sz="3000" b="1" dirty="0" smtClean="0">
                <a:latin typeface="Book Antiqua" pitchFamily="18" charset="0"/>
              </a:rPr>
              <a:t>I bided my time with</a:t>
            </a:r>
          </a:p>
          <a:p>
            <a:pPr algn="ctr">
              <a:lnSpc>
                <a:spcPct val="80000"/>
              </a:lnSpc>
              <a:buFont typeface="Arial" pitchFamily="34" charset="0"/>
              <a:buNone/>
            </a:pPr>
            <a:r>
              <a:rPr lang="en-US" sz="3000" b="1" dirty="0" smtClean="0">
                <a:latin typeface="Book Antiqua" pitchFamily="18" charset="0"/>
              </a:rPr>
              <a:t>stage productions</a:t>
            </a:r>
          </a:p>
          <a:p>
            <a:pPr algn="ctr">
              <a:lnSpc>
                <a:spcPct val="80000"/>
              </a:lnSpc>
              <a:buFont typeface="Arial" pitchFamily="34" charset="0"/>
              <a:buNone/>
            </a:pPr>
            <a:endParaRPr lang="en-US" sz="3000" b="1" dirty="0" smtClean="0">
              <a:latin typeface="Book Antiqua" pitchFamily="18" charset="0"/>
            </a:endParaRPr>
          </a:p>
        </p:txBody>
      </p:sp>
      <p:pic>
        <p:nvPicPr>
          <p:cNvPr id="21507" name="Picture 3" descr="And thou shalt be BLIND"/>
          <p:cNvPicPr>
            <a:picLocks noChangeAspect="1" noChangeArrowheads="1"/>
          </p:cNvPicPr>
          <p:nvPr/>
        </p:nvPicPr>
        <p:blipFill>
          <a:blip r:embed="rId2" cstate="print"/>
          <a:srcRect/>
          <a:stretch>
            <a:fillRect/>
          </a:stretch>
        </p:blipFill>
        <p:spPr bwMode="auto">
          <a:xfrm>
            <a:off x="0" y="0"/>
            <a:ext cx="3352800" cy="2130425"/>
          </a:xfrm>
          <a:prstGeom prst="rect">
            <a:avLst/>
          </a:prstGeom>
          <a:noFill/>
        </p:spPr>
      </p:pic>
      <p:pic>
        <p:nvPicPr>
          <p:cNvPr id="21508" name="Picture 4" descr="092_Interrogation"/>
          <p:cNvPicPr>
            <a:picLocks noChangeAspect="1" noChangeArrowheads="1"/>
          </p:cNvPicPr>
          <p:nvPr/>
        </p:nvPicPr>
        <p:blipFill>
          <a:blip r:embed="rId3" cstate="print"/>
          <a:srcRect/>
          <a:stretch>
            <a:fillRect/>
          </a:stretch>
        </p:blipFill>
        <p:spPr bwMode="auto">
          <a:xfrm>
            <a:off x="0" y="3657600"/>
            <a:ext cx="3048000" cy="3200400"/>
          </a:xfrm>
          <a:prstGeom prst="rect">
            <a:avLst/>
          </a:prstGeom>
          <a:noFill/>
        </p:spPr>
      </p:pic>
      <p:pic>
        <p:nvPicPr>
          <p:cNvPr id="21509" name="Picture 5" descr="092_Kesslers_stand_for_faith"/>
          <p:cNvPicPr>
            <a:picLocks noChangeAspect="1" noChangeArrowheads="1"/>
          </p:cNvPicPr>
          <p:nvPr/>
        </p:nvPicPr>
        <p:blipFill>
          <a:blip r:embed="rId4" cstate="print"/>
          <a:srcRect/>
          <a:stretch>
            <a:fillRect/>
          </a:stretch>
        </p:blipFill>
        <p:spPr bwMode="auto">
          <a:xfrm>
            <a:off x="5867400" y="0"/>
            <a:ext cx="3276600" cy="2424113"/>
          </a:xfrm>
          <a:prstGeom prst="rect">
            <a:avLst/>
          </a:prstGeom>
          <a:noFill/>
        </p:spPr>
      </p:pic>
      <p:pic>
        <p:nvPicPr>
          <p:cNvPr id="21510" name="Picture 6" descr="Parting is Such Sweet Sorry"/>
          <p:cNvPicPr>
            <a:picLocks noChangeAspect="1" noChangeArrowheads="1"/>
          </p:cNvPicPr>
          <p:nvPr/>
        </p:nvPicPr>
        <p:blipFill>
          <a:blip r:embed="rId5" cstate="print"/>
          <a:srcRect/>
          <a:stretch>
            <a:fillRect/>
          </a:stretch>
        </p:blipFill>
        <p:spPr bwMode="auto">
          <a:xfrm>
            <a:off x="5181600" y="4229100"/>
            <a:ext cx="3962400" cy="26289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319</Words>
  <Application>Microsoft Office PowerPoint</Application>
  <PresentationFormat>On-screen Show (4:3)</PresentationFormat>
  <Paragraphs>64</Paragraphs>
  <Slides>21</Slides>
  <Notes>0</Notes>
  <HiddenSlides>0</HiddenSlides>
  <MMClips>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From America’s Heartland to the city of Brotherly love</vt:lpstr>
      <vt:lpstr>Slide 2</vt:lpstr>
      <vt:lpstr>Raised to love all things “Indiana”…</vt:lpstr>
      <vt:lpstr>by my parents &amp; grandparents</vt:lpstr>
      <vt:lpstr>Slide 5</vt:lpstr>
      <vt:lpstr>With my 3 nieces and nephew :(</vt:lpstr>
      <vt:lpstr>Indiana…a great place to be from…</vt:lpstr>
      <vt:lpstr>to Northern Wisconsin?? </vt:lpstr>
      <vt:lpstr>Slide 9</vt:lpstr>
      <vt:lpstr>And spent my summers &amp; spring breaks traveling…</vt:lpstr>
      <vt:lpstr>Slide 11</vt:lpstr>
      <vt:lpstr>Slide 12</vt:lpstr>
      <vt:lpstr>or working at a camp in Northern California</vt:lpstr>
      <vt:lpstr>Then it was time to get a real job…</vt:lpstr>
      <vt:lpstr>To teach Social Studies, Health, &amp; P.E.</vt:lpstr>
      <vt:lpstr>And Coach Basketball</vt:lpstr>
      <vt:lpstr>I Love my students…</vt:lpstr>
      <vt:lpstr>Even took a group of my students to Thailand in ‘08.</vt:lpstr>
      <vt:lpstr>But after 4yrs it was time to move on…</vt:lpstr>
      <vt:lpstr>Spending my free time…</vt:lpstr>
      <vt:lpstr>Slide 21</vt:lpstr>
    </vt:vector>
  </TitlesOfParts>
  <Company>Holy Family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Hoosier to </dc:title>
  <dc:creator>nbranine</dc:creator>
  <cp:lastModifiedBy>nbranine</cp:lastModifiedBy>
  <cp:revision>30</cp:revision>
  <dcterms:created xsi:type="dcterms:W3CDTF">2010-08-31T22:54:52Z</dcterms:created>
  <dcterms:modified xsi:type="dcterms:W3CDTF">2010-09-01T21:36:18Z</dcterms:modified>
</cp:coreProperties>
</file>